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8" r:id="rId15"/>
    <p:sldId id="281" r:id="rId16"/>
    <p:sldId id="282" r:id="rId17"/>
    <p:sldId id="280" r:id="rId18"/>
    <p:sldId id="283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67" r:id="rId27"/>
  </p:sldIdLst>
  <p:sldSz cx="12192000" cy="6858000"/>
  <p:notesSz cx="6858000" cy="9144000"/>
  <p:embeddedFontLst>
    <p:embeddedFont>
      <p:font typeface="Barlow" pitchFamily="2" charset="77"/>
      <p:regular r:id="rId29"/>
      <p:bold r:id="rId30"/>
      <p:italic r:id="rId31"/>
      <p:boldItalic r:id="rId32"/>
    </p:embeddedFont>
    <p:embeddedFont>
      <p:font typeface="Barlow Light" panose="020F030202020403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ontserrat" pitchFamily="2" charset="77"/>
      <p:regular r:id="rId41"/>
      <p:bold r:id="rId42"/>
      <p:italic r:id="rId43"/>
      <p:boldItalic r:id="rId44"/>
    </p:embeddedFont>
    <p:embeddedFont>
      <p:font typeface="Montserrat ExtraLight" panose="020F03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I3z/9rfQR0I/r2aO+kbHH58gB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27231"/>
    <a:srgbClr val="F1E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>
        <p:scale>
          <a:sx n="110" d="100"/>
          <a:sy n="110" d="100"/>
        </p:scale>
        <p:origin x="245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"explore expectations and norms in the worlds of print and audio journalism, including what sources can ask for and should do before accepting interview requests"</a:t>
            </a:r>
            <a:endParaRPr/>
          </a:p>
        </p:txBody>
      </p:sp>
      <p:sp>
        <p:nvSpPr>
          <p:cNvPr id="26" name="Google Shape;2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42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c0345978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c0345978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7c03459789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9591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3745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6302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Reconfiguring our mental models of communication – this is a traditional (outmoded) linear representation</a:t>
            </a:r>
            <a:endParaRPr/>
          </a:p>
        </p:txBody>
      </p:sp>
      <p:sp>
        <p:nvSpPr>
          <p:cNvPr id="34" name="Google Shape;3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6302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visualizations support each one of these </a:t>
            </a:r>
            <a:endParaRPr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Ostegren I’d like to translate</a:t>
            </a:r>
            <a:endParaRPr/>
          </a:p>
        </p:txBody>
      </p:sp>
      <p:sp>
        <p:nvSpPr>
          <p:cNvPr id="101" name="Google Shape;10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c0345978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c0345978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7c0345978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c0345978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c0345978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7c03459789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c0345978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c0345978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7c03459789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b" anchorCtr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est blank">
  <p:cSld name="Darkest blank">
    <p:bg>
      <p:bgPr>
        <a:solidFill>
          <a:srgbClr val="00222B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background">
  <p:cSld name="Dark background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ually blank">
  <p:cSld name="Actually blank">
    <p:bg>
      <p:bgPr>
        <a:solidFill>
          <a:srgbClr val="0E313A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est blank">
  <p:cSld name="Lightest blank">
    <p:bg>
      <p:bgPr>
        <a:solidFill>
          <a:srgbClr val="234F5B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Blank" type="tx">
  <p:cSld name="TITLE_AND_BODY">
    <p:bg>
      <p:bgPr>
        <a:gradFill>
          <a:gsLst>
            <a:gs pos="0">
              <a:srgbClr val="2B545F"/>
            </a:gs>
            <a:gs pos="100000">
              <a:srgbClr val="1D383F"/>
            </a:gs>
          </a:gsLst>
          <a:lin ang="162000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620486" y="671286"/>
            <a:ext cx="11168743" cy="200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50"/>
              <a:buFont typeface="Arial"/>
              <a:buNone/>
              <a:defRPr sz="99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620486" y="1825625"/>
            <a:ext cx="11168743" cy="458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480">
          <p15:clr>
            <a:srgbClr val="F26B43"/>
          </p15:clr>
        </p15:guide>
        <p15:guide id="6" pos="7200">
          <p15:clr>
            <a:srgbClr val="F26B43"/>
          </p15:clr>
        </p15:guide>
        <p15:guide id="7" pos="3385">
          <p15:clr>
            <a:srgbClr val="F26B43"/>
          </p15:clr>
        </p15:guide>
        <p15:guide id="8" pos="4272">
          <p15:clr>
            <a:srgbClr val="F26B43"/>
          </p15:clr>
        </p15:guide>
        <p15:guide id="9">
          <p15:clr>
            <a:srgbClr val="F26B43"/>
          </p15:clr>
        </p15:guide>
        <p15:guide id="10" pos="7680">
          <p15:clr>
            <a:srgbClr val="F26B43"/>
          </p15:clr>
        </p15:guide>
        <p15:guide id="11" orient="horz">
          <p15:clr>
            <a:srgbClr val="F26B43"/>
          </p15:clr>
        </p15:guide>
        <p15:guide id="12" orient="horz" pos="4320">
          <p15:clr>
            <a:srgbClr val="F26B43"/>
          </p15:clr>
        </p15:guide>
        <p15:guide id="13" pos="1008">
          <p15:clr>
            <a:srgbClr val="F26B43"/>
          </p15:clr>
        </p15:guide>
        <p15:guide id="14" pos="6600">
          <p15:clr>
            <a:srgbClr val="F26B43"/>
          </p15:clr>
        </p15:guide>
        <p15:guide id="15" orient="horz" pos="3528">
          <p15:clr>
            <a:srgbClr val="F26B43"/>
          </p15:clr>
        </p15:guide>
        <p15:guide id="16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"/>
          <p:cNvSpPr/>
          <p:nvPr/>
        </p:nvSpPr>
        <p:spPr>
          <a:xfrm>
            <a:off x="-29028" y="-59197"/>
            <a:ext cx="4049486" cy="6946227"/>
          </a:xfrm>
          <a:custGeom>
            <a:avLst/>
            <a:gdLst/>
            <a:ahLst/>
            <a:cxnLst/>
            <a:rect l="l" t="t" r="r" b="b"/>
            <a:pathLst>
              <a:path w="4049486" h="7537861" extrusionOk="0">
                <a:moveTo>
                  <a:pt x="14515" y="0"/>
                </a:moveTo>
                <a:lnTo>
                  <a:pt x="4049486" y="16987"/>
                </a:lnTo>
                <a:lnTo>
                  <a:pt x="1146628" y="7537861"/>
                </a:lnTo>
                <a:lnTo>
                  <a:pt x="0" y="7528290"/>
                </a:lnTo>
                <a:cubicBezTo>
                  <a:pt x="4838" y="5018860"/>
                  <a:pt x="9677" y="2509430"/>
                  <a:pt x="145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1"/>
          <p:cNvPicPr preferRelativeResize="0"/>
          <p:nvPr/>
        </p:nvPicPr>
        <p:blipFill rotWithShape="1">
          <a:blip r:embed="rId3">
            <a:alphaModFix/>
          </a:blip>
          <a:srcRect t="5132" r="17325" b="28625"/>
          <a:stretch/>
        </p:blipFill>
        <p:spPr>
          <a:xfrm>
            <a:off x="-1868714" y="-59198"/>
            <a:ext cx="7206343" cy="6917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4180114" y="863682"/>
            <a:ext cx="7692572" cy="494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endParaRPr sz="7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with Maryam Zaringhalam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and Francisco Guerrero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solidFill>
                  <a:schemeClr val="accent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facilitated by Liz Neeley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7"/>
          <p:cNvGrpSpPr/>
          <p:nvPr/>
        </p:nvGrpSpPr>
        <p:grpSpPr>
          <a:xfrm>
            <a:off x="372058" y="3042249"/>
            <a:ext cx="1239687" cy="1232258"/>
            <a:chOff x="5635205" y="2971800"/>
            <a:chExt cx="1239687" cy="1232258"/>
          </a:xfrm>
        </p:grpSpPr>
        <p:sp>
          <p:nvSpPr>
            <p:cNvPr id="222" name="Google Shape;222;p7"/>
            <p:cNvSpPr/>
            <p:nvPr/>
          </p:nvSpPr>
          <p:spPr>
            <a:xfrm>
              <a:off x="5638800" y="2971800"/>
              <a:ext cx="412750" cy="4127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6051549" y="2971800"/>
              <a:ext cx="412750" cy="4127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462142" y="2971800"/>
              <a:ext cx="412750" cy="412750"/>
            </a:xfrm>
            <a:prstGeom prst="rect">
              <a:avLst/>
            </a:prstGeom>
            <a:solidFill>
              <a:srgbClr val="D1E5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5635205" y="3377960"/>
              <a:ext cx="412750" cy="4127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6047954" y="3377960"/>
              <a:ext cx="412750" cy="412750"/>
            </a:xfrm>
            <a:prstGeom prst="rect">
              <a:avLst/>
            </a:prstGeom>
            <a:solidFill>
              <a:srgbClr val="FFC3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6458547" y="3377960"/>
              <a:ext cx="412750" cy="412750"/>
            </a:xfrm>
            <a:prstGeom prst="rect">
              <a:avLst/>
            </a:prstGeom>
            <a:solidFill>
              <a:srgbClr val="FFEA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5638799" y="3791308"/>
              <a:ext cx="412750" cy="4127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051548" y="3791308"/>
              <a:ext cx="412750" cy="412750"/>
            </a:xfrm>
            <a:prstGeom prst="rect">
              <a:avLst/>
            </a:prstGeom>
            <a:solidFill>
              <a:srgbClr val="FFE5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462141" y="3791308"/>
              <a:ext cx="412750" cy="412750"/>
            </a:xfrm>
            <a:prstGeom prst="rect">
              <a:avLst/>
            </a:prstGeom>
            <a:solidFill>
              <a:srgbClr val="FFF6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1" name="Google Shape;231;p7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884" y="3048832"/>
            <a:ext cx="1237171" cy="1229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7"/>
          <p:cNvGrpSpPr/>
          <p:nvPr/>
        </p:nvGrpSpPr>
        <p:grpSpPr>
          <a:xfrm>
            <a:off x="3399108" y="2961293"/>
            <a:ext cx="1561058" cy="1400635"/>
            <a:chOff x="4998639" y="2820924"/>
            <a:chExt cx="1561058" cy="1400635"/>
          </a:xfrm>
        </p:grpSpPr>
        <p:sp>
          <p:nvSpPr>
            <p:cNvPr id="233" name="Google Shape;233;p7"/>
            <p:cNvSpPr/>
            <p:nvPr/>
          </p:nvSpPr>
          <p:spPr>
            <a:xfrm>
              <a:off x="5343545" y="2820924"/>
              <a:ext cx="1216152" cy="121615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4998639" y="3470628"/>
              <a:ext cx="750931" cy="750931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5896996" y="3775427"/>
              <a:ext cx="406026" cy="446131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7"/>
          <p:cNvGrpSpPr/>
          <p:nvPr/>
        </p:nvGrpSpPr>
        <p:grpSpPr>
          <a:xfrm>
            <a:off x="5208836" y="2982328"/>
            <a:ext cx="1122949" cy="1347535"/>
            <a:chOff x="5974178" y="2513096"/>
            <a:chExt cx="1122949" cy="1347535"/>
          </a:xfrm>
        </p:grpSpPr>
        <p:sp>
          <p:nvSpPr>
            <p:cNvPr id="237" name="Google Shape;237;p7"/>
            <p:cNvSpPr/>
            <p:nvPr/>
          </p:nvSpPr>
          <p:spPr>
            <a:xfrm>
              <a:off x="5982201" y="2513096"/>
              <a:ext cx="914400" cy="914400"/>
            </a:xfrm>
            <a:prstGeom prst="ellipse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6383253" y="2994358"/>
              <a:ext cx="713874" cy="697832"/>
            </a:xfrm>
            <a:prstGeom prst="ellipse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5974178" y="3475620"/>
              <a:ext cx="376990" cy="385011"/>
            </a:xfrm>
            <a:prstGeom prst="ellipse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7"/>
          <p:cNvGrpSpPr/>
          <p:nvPr/>
        </p:nvGrpSpPr>
        <p:grpSpPr>
          <a:xfrm rot="5220000">
            <a:off x="6267845" y="3156141"/>
            <a:ext cx="1707650" cy="1002633"/>
            <a:chOff x="7554328" y="1727032"/>
            <a:chExt cx="1707650" cy="1002633"/>
          </a:xfrm>
        </p:grpSpPr>
        <p:cxnSp>
          <p:nvCxnSpPr>
            <p:cNvPr id="241" name="Google Shape;241;p7"/>
            <p:cNvCxnSpPr/>
            <p:nvPr/>
          </p:nvCxnSpPr>
          <p:spPr>
            <a:xfrm>
              <a:off x="7554328" y="1807243"/>
              <a:ext cx="914400" cy="9144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242;p7"/>
            <p:cNvCxnSpPr/>
            <p:nvPr/>
          </p:nvCxnSpPr>
          <p:spPr>
            <a:xfrm>
              <a:off x="8044443" y="1727032"/>
              <a:ext cx="425116" cy="98658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" name="Google Shape;243;p7"/>
            <p:cNvCxnSpPr/>
            <p:nvPr/>
          </p:nvCxnSpPr>
          <p:spPr>
            <a:xfrm flipH="1">
              <a:off x="8589876" y="1783181"/>
              <a:ext cx="64168" cy="946484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" name="Google Shape;244;p7"/>
            <p:cNvCxnSpPr/>
            <p:nvPr/>
          </p:nvCxnSpPr>
          <p:spPr>
            <a:xfrm flipH="1">
              <a:off x="8596232" y="1885789"/>
              <a:ext cx="665746" cy="83419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45" name="Google Shape;245;p7"/>
          <p:cNvGrpSpPr/>
          <p:nvPr/>
        </p:nvGrpSpPr>
        <p:grpSpPr>
          <a:xfrm>
            <a:off x="8156559" y="2844467"/>
            <a:ext cx="561472" cy="1363577"/>
            <a:chOff x="8860256" y="2615867"/>
            <a:chExt cx="561472" cy="1363577"/>
          </a:xfrm>
        </p:grpSpPr>
        <p:cxnSp>
          <p:nvCxnSpPr>
            <p:cNvPr id="246" name="Google Shape;246;p7"/>
            <p:cNvCxnSpPr/>
            <p:nvPr/>
          </p:nvCxnSpPr>
          <p:spPr>
            <a:xfrm rot="10800000">
              <a:off x="8860256" y="2615867"/>
              <a:ext cx="16041" cy="1211178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7" name="Google Shape;247;p7"/>
            <p:cNvCxnSpPr/>
            <p:nvPr/>
          </p:nvCxnSpPr>
          <p:spPr>
            <a:xfrm rot="10800000" flipH="1">
              <a:off x="9004633" y="2768266"/>
              <a:ext cx="417095" cy="1211178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248" name="Google Shape;248;p7"/>
          <p:cNvGrpSpPr/>
          <p:nvPr/>
        </p:nvGrpSpPr>
        <p:grpSpPr>
          <a:xfrm>
            <a:off x="9213384" y="2891086"/>
            <a:ext cx="874293" cy="1532021"/>
            <a:chOff x="9099383" y="2614360"/>
            <a:chExt cx="874293" cy="1532021"/>
          </a:xfrm>
        </p:grpSpPr>
        <p:sp>
          <p:nvSpPr>
            <p:cNvPr id="249" name="Google Shape;249;p7"/>
            <p:cNvSpPr/>
            <p:nvPr/>
          </p:nvSpPr>
          <p:spPr>
            <a:xfrm>
              <a:off x="9099383" y="2975308"/>
              <a:ext cx="232611" cy="8983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9420224" y="2614360"/>
              <a:ext cx="232611" cy="15320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9749086" y="3103643"/>
              <a:ext cx="224590" cy="5614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2" name="Google Shape;252;p7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2361" y="2847403"/>
            <a:ext cx="1395664" cy="141986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7"/>
          <p:cNvSpPr txBox="1"/>
          <p:nvPr/>
        </p:nvSpPr>
        <p:spPr>
          <a:xfrm>
            <a:off x="321252" y="4614472"/>
            <a:ext cx="13419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color hue</a:t>
            </a: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4" name="Google Shape;254;p7"/>
          <p:cNvSpPr txBox="1"/>
          <p:nvPr/>
        </p:nvSpPr>
        <p:spPr>
          <a:xfrm>
            <a:off x="1855909" y="4614472"/>
            <a:ext cx="13419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shading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3507797" y="4614472"/>
            <a:ext cx="13419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volume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5101070" y="4614472"/>
            <a:ext cx="13419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area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7"/>
          <p:cNvSpPr txBox="1"/>
          <p:nvPr/>
        </p:nvSpPr>
        <p:spPr>
          <a:xfrm>
            <a:off x="6449224" y="4614471"/>
            <a:ext cx="13419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angle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7749420" y="4614471"/>
            <a:ext cx="13419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direction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8980342" y="4614471"/>
            <a:ext cx="13419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length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7"/>
          <p:cNvSpPr txBox="1"/>
          <p:nvPr/>
        </p:nvSpPr>
        <p:spPr>
          <a:xfrm>
            <a:off x="10509671" y="4614471"/>
            <a:ext cx="134194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position along a common scale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7"/>
          <p:cNvCxnSpPr/>
          <p:nvPr/>
        </p:nvCxnSpPr>
        <p:spPr>
          <a:xfrm rot="10800000" flipH="1">
            <a:off x="226913" y="2580141"/>
            <a:ext cx="11742258" cy="7461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62" name="Google Shape;262;p7"/>
          <p:cNvSpPr txBox="1"/>
          <p:nvPr/>
        </p:nvSpPr>
        <p:spPr>
          <a:xfrm>
            <a:off x="369210" y="1907507"/>
            <a:ext cx="19387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more </a:t>
            </a:r>
            <a:r>
              <a:rPr lang="en-US" sz="18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generic </a:t>
            </a:r>
            <a:r>
              <a:rPr lang="en-US" sz="1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judgements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9987462" y="1907507"/>
            <a:ext cx="19387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more </a:t>
            </a:r>
            <a:r>
              <a:rPr lang="en-US" sz="18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accurate 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judgements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2172610" y="440656"/>
            <a:ext cx="785060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CLEVELAND-McGILL SCALE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8105139" y="6501129"/>
            <a:ext cx="40347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adapted from Cleveland &amp; McGill </a:t>
            </a:r>
            <a:r>
              <a:rPr lang="en-US" sz="1400" i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Science </a:t>
            </a:r>
            <a:r>
              <a:rPr lang="en-US" sz="1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1985</a:t>
            </a:r>
            <a:endParaRPr sz="1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hart, rad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067" y="456501"/>
            <a:ext cx="11209865" cy="595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8"/>
          <p:cNvSpPr txBox="1"/>
          <p:nvPr/>
        </p:nvSpPr>
        <p:spPr>
          <a:xfrm>
            <a:off x="8105139" y="6501129"/>
            <a:ext cx="40347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adapted from Alberto Cairo's </a:t>
            </a:r>
            <a:r>
              <a:rPr lang="en-US" sz="1400" i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Functional Art</a:t>
            </a:r>
            <a:endParaRPr sz="1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F20DC5-7B2D-5AE0-C350-9AF80A231A04}"/>
              </a:ext>
            </a:extLst>
          </p:cNvPr>
          <p:cNvSpPr/>
          <p:nvPr/>
        </p:nvSpPr>
        <p:spPr>
          <a:xfrm>
            <a:off x="4186106" y="2399251"/>
            <a:ext cx="3707933" cy="17113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6"/>
          <p:cNvSpPr/>
          <p:nvPr/>
        </p:nvSpPr>
        <p:spPr>
          <a:xfrm>
            <a:off x="4186106" y="1178652"/>
            <a:ext cx="3707933" cy="4160941"/>
          </a:xfrm>
          <a:prstGeom prst="upDownArrow">
            <a:avLst>
              <a:gd name="adj1" fmla="val 36353"/>
              <a:gd name="adj2" fmla="val 33059"/>
            </a:avLst>
          </a:prstGeom>
          <a:solidFill>
            <a:schemeClr val="accent2"/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"/>
          <p:cNvSpPr txBox="1"/>
          <p:nvPr/>
        </p:nvSpPr>
        <p:spPr>
          <a:xfrm>
            <a:off x="1194545" y="-77401"/>
            <a:ext cx="988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FORM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r>
              <a:rPr lang="en-US" sz="14000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E</a:t>
            </a: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SI</a:t>
            </a:r>
            <a:r>
              <a:rPr lang="en-US" sz="14000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G</a:t>
            </a: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FUNCTION</a:t>
            </a:r>
            <a:endParaRPr sz="7000" dirty="0"/>
          </a:p>
        </p:txBody>
      </p:sp>
    </p:spTree>
    <p:extLst>
      <p:ext uri="{BB962C8B-B14F-4D97-AF65-F5344CB8AC3E}">
        <p14:creationId xmlns:p14="http://schemas.microsoft.com/office/powerpoint/2010/main" val="167705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5952"/>
            <a:ext cx="12202604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4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c03459789_0_7"/>
          <p:cNvSpPr txBox="1"/>
          <p:nvPr/>
        </p:nvSpPr>
        <p:spPr>
          <a:xfrm>
            <a:off x="1152600" y="2052888"/>
            <a:ext cx="9886800" cy="275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RELATIVE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  <a:latin typeface="Barlow"/>
                <a:sym typeface="Barlow"/>
              </a:rPr>
              <a:t>POSITIONS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3803386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" y="5952"/>
            <a:ext cx="12196921" cy="6848856"/>
          </a:xfrm>
          <a:prstGeom prst="rect">
            <a:avLst/>
          </a:prstGeom>
        </p:spPr>
      </p:pic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03890" y="719865"/>
            <a:ext cx="1472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62;p7">
            <a:extLst>
              <a:ext uri="{FF2B5EF4-FFF2-40B4-BE49-F238E27FC236}">
                <a16:creationId xmlns:a16="http://schemas.microsoft.com/office/drawing/2014/main" id="{469DB8C3-64CB-D3DD-88C7-6547BA93EBF2}"/>
              </a:ext>
            </a:extLst>
          </p:cNvPr>
          <p:cNvSpPr txBox="1"/>
          <p:nvPr/>
        </p:nvSpPr>
        <p:spPr>
          <a:xfrm>
            <a:off x="10780775" y="5699868"/>
            <a:ext cx="152003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C97124-9F72-DBD3-33F7-12FD9227B295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BB2E17-DB87-1286-9AA9-71FC1F92C139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42F28EAF-74C5-F451-E9E8-D16693930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7" name="Graphic 6" descr="School boy with solid fill">
            <a:extLst>
              <a:ext uri="{FF2B5EF4-FFF2-40B4-BE49-F238E27FC236}">
                <a16:creationId xmlns:a16="http://schemas.microsoft.com/office/drawing/2014/main" id="{CDE9B9D8-930D-73AB-C22C-057EBA9F9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E3CD0FCE-B138-7E6E-F2B8-E8DB180E47BC}"/>
              </a:ext>
            </a:extLst>
          </p:cNvPr>
          <p:cNvSpPr txBox="1"/>
          <p:nvPr/>
        </p:nvSpPr>
        <p:spPr>
          <a:xfrm>
            <a:off x="10193206" y="1944500"/>
            <a:ext cx="19387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733A0B48-1BDE-3C25-4DBE-C26AA85F58FF}"/>
              </a:ext>
            </a:extLst>
          </p:cNvPr>
          <p:cNvSpPr txBox="1"/>
          <p:nvPr/>
        </p:nvSpPr>
        <p:spPr>
          <a:xfrm>
            <a:off x="358280" y="1856754"/>
            <a:ext cx="2068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62;p7">
            <a:extLst>
              <a:ext uri="{FF2B5EF4-FFF2-40B4-BE49-F238E27FC236}">
                <a16:creationId xmlns:a16="http://schemas.microsoft.com/office/drawing/2014/main" id="{16C4A1A2-3AD9-10D7-158E-9963026FAA5C}"/>
              </a:ext>
            </a:extLst>
          </p:cNvPr>
          <p:cNvSpPr txBox="1"/>
          <p:nvPr/>
        </p:nvSpPr>
        <p:spPr>
          <a:xfrm>
            <a:off x="6448015" y="3978783"/>
            <a:ext cx="168975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62;p7">
            <a:extLst>
              <a:ext uri="{FF2B5EF4-FFF2-40B4-BE49-F238E27FC236}">
                <a16:creationId xmlns:a16="http://schemas.microsoft.com/office/drawing/2014/main" id="{2D0FBF37-445B-DFCD-2C4D-EC32B194378F}"/>
              </a:ext>
            </a:extLst>
          </p:cNvPr>
          <p:cNvSpPr txBox="1"/>
          <p:nvPr/>
        </p:nvSpPr>
        <p:spPr>
          <a:xfrm>
            <a:off x="4734196" y="3006161"/>
            <a:ext cx="310804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DATA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95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52"/>
            <a:ext cx="12202604" cy="685204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DFD8C13-B548-0391-4957-25C82939A265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21805D-E18F-73EF-58AB-F7A70DA08A3B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0F4FA654-299C-C024-3D15-7E17B81C9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7" name="Graphic 6" descr="School boy with solid fill">
            <a:extLst>
              <a:ext uri="{FF2B5EF4-FFF2-40B4-BE49-F238E27FC236}">
                <a16:creationId xmlns:a16="http://schemas.microsoft.com/office/drawing/2014/main" id="{6404D8CE-660E-9193-271F-D084FA2D2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93999E50-3406-E564-7495-A8132A4B1449}"/>
              </a:ext>
            </a:extLst>
          </p:cNvPr>
          <p:cNvSpPr txBox="1"/>
          <p:nvPr/>
        </p:nvSpPr>
        <p:spPr>
          <a:xfrm>
            <a:off x="10193206" y="1944500"/>
            <a:ext cx="19387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4ECC71DD-A46E-A9B7-933A-1EA5C84C2FE8}"/>
              </a:ext>
            </a:extLst>
          </p:cNvPr>
          <p:cNvSpPr txBox="1"/>
          <p:nvPr/>
        </p:nvSpPr>
        <p:spPr>
          <a:xfrm>
            <a:off x="358280" y="1856754"/>
            <a:ext cx="2068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E36574A7-A60E-8F38-AEBB-3F098DA5284B}"/>
              </a:ext>
            </a:extLst>
          </p:cNvPr>
          <p:cNvSpPr txBox="1"/>
          <p:nvPr/>
        </p:nvSpPr>
        <p:spPr>
          <a:xfrm>
            <a:off x="10917944" y="719865"/>
            <a:ext cx="12740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62;p7">
            <a:extLst>
              <a:ext uri="{FF2B5EF4-FFF2-40B4-BE49-F238E27FC236}">
                <a16:creationId xmlns:a16="http://schemas.microsoft.com/office/drawing/2014/main" id="{B9515846-FD2D-3524-BDED-AF718B4A580E}"/>
              </a:ext>
            </a:extLst>
          </p:cNvPr>
          <p:cNvSpPr txBox="1"/>
          <p:nvPr/>
        </p:nvSpPr>
        <p:spPr>
          <a:xfrm>
            <a:off x="103890" y="5699868"/>
            <a:ext cx="19387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62;p7">
            <a:extLst>
              <a:ext uri="{FF2B5EF4-FFF2-40B4-BE49-F238E27FC236}">
                <a16:creationId xmlns:a16="http://schemas.microsoft.com/office/drawing/2014/main" id="{FC2C0A30-82B5-37B8-16EE-C230B9183229}"/>
              </a:ext>
            </a:extLst>
          </p:cNvPr>
          <p:cNvSpPr txBox="1"/>
          <p:nvPr/>
        </p:nvSpPr>
        <p:spPr>
          <a:xfrm>
            <a:off x="4783584" y="4080291"/>
            <a:ext cx="168975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62;p7">
            <a:extLst>
              <a:ext uri="{FF2B5EF4-FFF2-40B4-BE49-F238E27FC236}">
                <a16:creationId xmlns:a16="http://schemas.microsoft.com/office/drawing/2014/main" id="{183180C8-73B9-196C-E468-7084BC9D6A23}"/>
              </a:ext>
            </a:extLst>
          </p:cNvPr>
          <p:cNvSpPr txBox="1"/>
          <p:nvPr/>
        </p:nvSpPr>
        <p:spPr>
          <a:xfrm>
            <a:off x="4734196" y="3006161"/>
            <a:ext cx="310804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DATA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66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FA33959-EBA1-54F1-B164-262B046D5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6" t="10654" r="11096" b="864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F6344F9E-6B7C-BB5D-B100-71CAAB602105}"/>
              </a:ext>
            </a:extLst>
          </p:cNvPr>
          <p:cNvSpPr/>
          <p:nvPr/>
        </p:nvSpPr>
        <p:spPr>
          <a:xfrm>
            <a:off x="4694364" y="1487081"/>
            <a:ext cx="7552768" cy="4027922"/>
          </a:xfrm>
          <a:custGeom>
            <a:avLst/>
            <a:gdLst>
              <a:gd name="connsiteX0" fmla="*/ 7053940 w 7552768"/>
              <a:gd name="connsiteY0" fmla="*/ 237547 h 4027922"/>
              <a:gd name="connsiteX1" fmla="*/ 6046942 w 7552768"/>
              <a:gd name="connsiteY1" fmla="*/ 202823 h 4027922"/>
              <a:gd name="connsiteX2" fmla="*/ 4229717 w 7552768"/>
              <a:gd name="connsiteY2" fmla="*/ 225972 h 4027922"/>
              <a:gd name="connsiteX3" fmla="*/ 2898628 w 7552768"/>
              <a:gd name="connsiteY3" fmla="*/ 6053 h 4027922"/>
              <a:gd name="connsiteX4" fmla="*/ 1185575 w 7552768"/>
              <a:gd name="connsiteY4" fmla="*/ 503765 h 4027922"/>
              <a:gd name="connsiteX5" fmla="*/ 398497 w 7552768"/>
              <a:gd name="connsiteY5" fmla="*/ 1348716 h 4027922"/>
              <a:gd name="connsiteX6" fmla="*/ 16532 w 7552768"/>
              <a:gd name="connsiteY6" fmla="*/ 2552484 h 4027922"/>
              <a:gd name="connsiteX7" fmla="*/ 919358 w 7552768"/>
              <a:gd name="connsiteY7" fmla="*/ 4010894 h 4027922"/>
              <a:gd name="connsiteX8" fmla="*/ 3905626 w 7552768"/>
              <a:gd name="connsiteY8" fmla="*/ 3385861 h 4027922"/>
              <a:gd name="connsiteX9" fmla="*/ 6151114 w 7552768"/>
              <a:gd name="connsiteY9" fmla="*/ 3964595 h 4027922"/>
              <a:gd name="connsiteX10" fmla="*/ 7435904 w 7552768"/>
              <a:gd name="connsiteY10" fmla="*/ 3038620 h 4027922"/>
              <a:gd name="connsiteX11" fmla="*/ 7447479 w 7552768"/>
              <a:gd name="connsiteY11" fmla="*/ 1105648 h 4027922"/>
              <a:gd name="connsiteX12" fmla="*/ 7053940 w 7552768"/>
              <a:gd name="connsiteY12" fmla="*/ 237547 h 402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2768" h="4027922" fill="none" extrusionOk="0">
                <a:moveTo>
                  <a:pt x="7053940" y="237547"/>
                </a:moveTo>
                <a:cubicBezTo>
                  <a:pt x="6820517" y="87077"/>
                  <a:pt x="6046942" y="202823"/>
                  <a:pt x="6046942" y="202823"/>
                </a:cubicBezTo>
                <a:cubicBezTo>
                  <a:pt x="5623569" y="248137"/>
                  <a:pt x="4817809" y="283438"/>
                  <a:pt x="4229717" y="225972"/>
                </a:cubicBezTo>
                <a:cubicBezTo>
                  <a:pt x="3717121" y="191384"/>
                  <a:pt x="3420822" y="-66704"/>
                  <a:pt x="2898628" y="6053"/>
                </a:cubicBezTo>
                <a:cubicBezTo>
                  <a:pt x="2315329" y="34973"/>
                  <a:pt x="1580253" y="279890"/>
                  <a:pt x="1185575" y="503765"/>
                </a:cubicBezTo>
                <a:cubicBezTo>
                  <a:pt x="738632" y="736218"/>
                  <a:pt x="583180" y="989345"/>
                  <a:pt x="398497" y="1348716"/>
                </a:cubicBezTo>
                <a:cubicBezTo>
                  <a:pt x="213053" y="1647365"/>
                  <a:pt x="-122152" y="2071437"/>
                  <a:pt x="16532" y="2552484"/>
                </a:cubicBezTo>
                <a:cubicBezTo>
                  <a:pt x="214157" y="3022497"/>
                  <a:pt x="227130" y="3844827"/>
                  <a:pt x="919358" y="4010894"/>
                </a:cubicBezTo>
                <a:cubicBezTo>
                  <a:pt x="1647444" y="4130053"/>
                  <a:pt x="3085740" y="3324774"/>
                  <a:pt x="3905626" y="3385861"/>
                </a:cubicBezTo>
                <a:cubicBezTo>
                  <a:pt x="4726690" y="3294165"/>
                  <a:pt x="5535108" y="3998548"/>
                  <a:pt x="6151114" y="3964595"/>
                </a:cubicBezTo>
                <a:cubicBezTo>
                  <a:pt x="6820448" y="3908666"/>
                  <a:pt x="7285049" y="3585349"/>
                  <a:pt x="7435904" y="3038620"/>
                </a:cubicBezTo>
                <a:cubicBezTo>
                  <a:pt x="7642695" y="2548376"/>
                  <a:pt x="7469433" y="1535989"/>
                  <a:pt x="7447479" y="1105648"/>
                </a:cubicBezTo>
                <a:cubicBezTo>
                  <a:pt x="7355951" y="660359"/>
                  <a:pt x="7324023" y="393544"/>
                  <a:pt x="7053940" y="237547"/>
                </a:cubicBezTo>
                <a:close/>
              </a:path>
              <a:path w="7552768" h="4027922" stroke="0" extrusionOk="0">
                <a:moveTo>
                  <a:pt x="7053940" y="237547"/>
                </a:moveTo>
                <a:cubicBezTo>
                  <a:pt x="6820517" y="87076"/>
                  <a:pt x="6046943" y="202823"/>
                  <a:pt x="6046942" y="202823"/>
                </a:cubicBezTo>
                <a:cubicBezTo>
                  <a:pt x="5608940" y="181400"/>
                  <a:pt x="4739577" y="334688"/>
                  <a:pt x="4229717" y="225972"/>
                </a:cubicBezTo>
                <a:cubicBezTo>
                  <a:pt x="3703546" y="217152"/>
                  <a:pt x="3450658" y="-33453"/>
                  <a:pt x="2898628" y="6053"/>
                </a:cubicBezTo>
                <a:cubicBezTo>
                  <a:pt x="2461064" y="32299"/>
                  <a:pt x="1523876" y="241835"/>
                  <a:pt x="1185575" y="503765"/>
                </a:cubicBezTo>
                <a:cubicBezTo>
                  <a:pt x="809100" y="736696"/>
                  <a:pt x="588735" y="1015880"/>
                  <a:pt x="398497" y="1348716"/>
                </a:cubicBezTo>
                <a:cubicBezTo>
                  <a:pt x="222285" y="1640827"/>
                  <a:pt x="-150501" y="2119311"/>
                  <a:pt x="16532" y="2552484"/>
                </a:cubicBezTo>
                <a:cubicBezTo>
                  <a:pt x="46761" y="3000565"/>
                  <a:pt x="258608" y="3859906"/>
                  <a:pt x="919358" y="4010894"/>
                </a:cubicBezTo>
                <a:cubicBezTo>
                  <a:pt x="1539114" y="4120591"/>
                  <a:pt x="3019685" y="3392801"/>
                  <a:pt x="3905626" y="3385861"/>
                </a:cubicBezTo>
                <a:cubicBezTo>
                  <a:pt x="4766822" y="3341376"/>
                  <a:pt x="5604649" y="3975324"/>
                  <a:pt x="6151114" y="3964595"/>
                </a:cubicBezTo>
                <a:cubicBezTo>
                  <a:pt x="6664891" y="3942528"/>
                  <a:pt x="7312156" y="3548824"/>
                  <a:pt x="7435904" y="3038620"/>
                </a:cubicBezTo>
                <a:cubicBezTo>
                  <a:pt x="7606816" y="2639138"/>
                  <a:pt x="7519099" y="1567671"/>
                  <a:pt x="7447479" y="1105648"/>
                </a:cubicBezTo>
                <a:cubicBezTo>
                  <a:pt x="7338617" y="609704"/>
                  <a:pt x="7287614" y="401983"/>
                  <a:pt x="7053940" y="237547"/>
                </a:cubicBezTo>
                <a:close/>
              </a:path>
            </a:pathLst>
          </a:custGeom>
          <a:solidFill>
            <a:srgbClr val="FFFFFF">
              <a:alpha val="30980"/>
            </a:srgbClr>
          </a:solidFill>
          <a:ln w="38100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38592488">
                  <a:custGeom>
                    <a:avLst/>
                    <a:gdLst>
                      <a:gd name="connsiteX0" fmla="*/ 7053940 w 7552768"/>
                      <a:gd name="connsiteY0" fmla="*/ 237547 h 4027922"/>
                      <a:gd name="connsiteX1" fmla="*/ 6046942 w 7552768"/>
                      <a:gd name="connsiteY1" fmla="*/ 202823 h 4027922"/>
                      <a:gd name="connsiteX2" fmla="*/ 4229717 w 7552768"/>
                      <a:gd name="connsiteY2" fmla="*/ 225972 h 4027922"/>
                      <a:gd name="connsiteX3" fmla="*/ 2898628 w 7552768"/>
                      <a:gd name="connsiteY3" fmla="*/ 6053 h 4027922"/>
                      <a:gd name="connsiteX4" fmla="*/ 1185575 w 7552768"/>
                      <a:gd name="connsiteY4" fmla="*/ 503765 h 4027922"/>
                      <a:gd name="connsiteX5" fmla="*/ 398497 w 7552768"/>
                      <a:gd name="connsiteY5" fmla="*/ 1348716 h 4027922"/>
                      <a:gd name="connsiteX6" fmla="*/ 16532 w 7552768"/>
                      <a:gd name="connsiteY6" fmla="*/ 2552484 h 4027922"/>
                      <a:gd name="connsiteX7" fmla="*/ 919358 w 7552768"/>
                      <a:gd name="connsiteY7" fmla="*/ 4010894 h 4027922"/>
                      <a:gd name="connsiteX8" fmla="*/ 3905626 w 7552768"/>
                      <a:gd name="connsiteY8" fmla="*/ 3385861 h 4027922"/>
                      <a:gd name="connsiteX9" fmla="*/ 6151114 w 7552768"/>
                      <a:gd name="connsiteY9" fmla="*/ 3964595 h 4027922"/>
                      <a:gd name="connsiteX10" fmla="*/ 7435904 w 7552768"/>
                      <a:gd name="connsiteY10" fmla="*/ 3038620 h 4027922"/>
                      <a:gd name="connsiteX11" fmla="*/ 7447479 w 7552768"/>
                      <a:gd name="connsiteY11" fmla="*/ 1105648 h 4027922"/>
                      <a:gd name="connsiteX12" fmla="*/ 7053940 w 7552768"/>
                      <a:gd name="connsiteY12" fmla="*/ 237547 h 4027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552768" h="4027922">
                        <a:moveTo>
                          <a:pt x="7053940" y="237547"/>
                        </a:moveTo>
                        <a:cubicBezTo>
                          <a:pt x="6820517" y="87076"/>
                          <a:pt x="6046942" y="202823"/>
                          <a:pt x="6046942" y="202823"/>
                        </a:cubicBezTo>
                        <a:cubicBezTo>
                          <a:pt x="5576238" y="200894"/>
                          <a:pt x="4754436" y="258767"/>
                          <a:pt x="4229717" y="225972"/>
                        </a:cubicBezTo>
                        <a:cubicBezTo>
                          <a:pt x="3704998" y="193177"/>
                          <a:pt x="3405985" y="-40246"/>
                          <a:pt x="2898628" y="6053"/>
                        </a:cubicBezTo>
                        <a:cubicBezTo>
                          <a:pt x="2391271" y="52352"/>
                          <a:pt x="1602263" y="279988"/>
                          <a:pt x="1185575" y="503765"/>
                        </a:cubicBezTo>
                        <a:cubicBezTo>
                          <a:pt x="768887" y="727542"/>
                          <a:pt x="593337" y="1007263"/>
                          <a:pt x="398497" y="1348716"/>
                        </a:cubicBezTo>
                        <a:cubicBezTo>
                          <a:pt x="203657" y="1690169"/>
                          <a:pt x="-70278" y="2108788"/>
                          <a:pt x="16532" y="2552484"/>
                        </a:cubicBezTo>
                        <a:cubicBezTo>
                          <a:pt x="103342" y="2996180"/>
                          <a:pt x="271176" y="3871998"/>
                          <a:pt x="919358" y="4010894"/>
                        </a:cubicBezTo>
                        <a:cubicBezTo>
                          <a:pt x="1567540" y="4149790"/>
                          <a:pt x="3033667" y="3393578"/>
                          <a:pt x="3905626" y="3385861"/>
                        </a:cubicBezTo>
                        <a:cubicBezTo>
                          <a:pt x="4777585" y="3378145"/>
                          <a:pt x="5562734" y="4022468"/>
                          <a:pt x="6151114" y="3964595"/>
                        </a:cubicBezTo>
                        <a:cubicBezTo>
                          <a:pt x="6739494" y="3906722"/>
                          <a:pt x="7219843" y="3515111"/>
                          <a:pt x="7435904" y="3038620"/>
                        </a:cubicBezTo>
                        <a:cubicBezTo>
                          <a:pt x="7651965" y="2562129"/>
                          <a:pt x="7514998" y="1572494"/>
                          <a:pt x="7447479" y="1105648"/>
                        </a:cubicBezTo>
                        <a:cubicBezTo>
                          <a:pt x="7379960" y="638803"/>
                          <a:pt x="7287363" y="388018"/>
                          <a:pt x="7053940" y="23754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DEBE216-B410-8833-A135-D1EFDFA590A7}"/>
              </a:ext>
            </a:extLst>
          </p:cNvPr>
          <p:cNvSpPr/>
          <p:nvPr/>
        </p:nvSpPr>
        <p:spPr>
          <a:xfrm>
            <a:off x="103545" y="1545504"/>
            <a:ext cx="7852706" cy="4186349"/>
          </a:xfrm>
          <a:custGeom>
            <a:avLst/>
            <a:gdLst>
              <a:gd name="connsiteX0" fmla="*/ 683533 w 7852706"/>
              <a:gd name="connsiteY0" fmla="*/ 5504 h 4186349"/>
              <a:gd name="connsiteX1" fmla="*/ 232121 w 7852706"/>
              <a:gd name="connsiteY1" fmla="*/ 352744 h 4186349"/>
              <a:gd name="connsiteX2" fmla="*/ 627 w 7852706"/>
              <a:gd name="connsiteY2" fmla="*/ 1487063 h 4186349"/>
              <a:gd name="connsiteX3" fmla="*/ 208971 w 7852706"/>
              <a:gd name="connsiteY3" fmla="*/ 3107519 h 4186349"/>
              <a:gd name="connsiteX4" fmla="*/ 1227544 w 7852706"/>
              <a:gd name="connsiteY4" fmla="*/ 3686253 h 4186349"/>
              <a:gd name="connsiteX5" fmla="*/ 3600354 w 7852706"/>
              <a:gd name="connsiteY5" fmla="*/ 4183964 h 4186349"/>
              <a:gd name="connsiteX6" fmla="*/ 5926865 w 7852706"/>
              <a:gd name="connsiteY6" fmla="*/ 3477909 h 4186349"/>
              <a:gd name="connsiteX7" fmla="*/ 7755665 w 7852706"/>
              <a:gd name="connsiteY7" fmla="*/ 3119093 h 4186349"/>
              <a:gd name="connsiteX8" fmla="*/ 7512597 w 7852706"/>
              <a:gd name="connsiteY8" fmla="*/ 1544937 h 4186349"/>
              <a:gd name="connsiteX9" fmla="*/ 6760242 w 7852706"/>
              <a:gd name="connsiteY9" fmla="*/ 213848 h 4186349"/>
              <a:gd name="connsiteX10" fmla="*/ 5359706 w 7852706"/>
              <a:gd name="connsiteY10" fmla="*/ 28653 h 4186349"/>
              <a:gd name="connsiteX11" fmla="*/ 2222966 w 7852706"/>
              <a:gd name="connsiteY11" fmla="*/ 132825 h 4186349"/>
              <a:gd name="connsiteX12" fmla="*/ 683533 w 7852706"/>
              <a:gd name="connsiteY12" fmla="*/ 5504 h 418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52706" h="4186349">
                <a:moveTo>
                  <a:pt x="683533" y="5504"/>
                </a:moveTo>
                <a:cubicBezTo>
                  <a:pt x="351725" y="42157"/>
                  <a:pt x="345939" y="105818"/>
                  <a:pt x="232121" y="352744"/>
                </a:cubicBezTo>
                <a:cubicBezTo>
                  <a:pt x="118303" y="599671"/>
                  <a:pt x="4485" y="1027934"/>
                  <a:pt x="627" y="1487063"/>
                </a:cubicBezTo>
                <a:cubicBezTo>
                  <a:pt x="-3231" y="1946192"/>
                  <a:pt x="4485" y="2740987"/>
                  <a:pt x="208971" y="3107519"/>
                </a:cubicBezTo>
                <a:cubicBezTo>
                  <a:pt x="413457" y="3474051"/>
                  <a:pt x="662314" y="3506846"/>
                  <a:pt x="1227544" y="3686253"/>
                </a:cubicBezTo>
                <a:cubicBezTo>
                  <a:pt x="1792774" y="3865660"/>
                  <a:pt x="2817134" y="4218688"/>
                  <a:pt x="3600354" y="4183964"/>
                </a:cubicBezTo>
                <a:cubicBezTo>
                  <a:pt x="4383574" y="4149240"/>
                  <a:pt x="5234313" y="3655388"/>
                  <a:pt x="5926865" y="3477909"/>
                </a:cubicBezTo>
                <a:cubicBezTo>
                  <a:pt x="6619417" y="3300431"/>
                  <a:pt x="7491376" y="3441255"/>
                  <a:pt x="7755665" y="3119093"/>
                </a:cubicBezTo>
                <a:cubicBezTo>
                  <a:pt x="8019954" y="2796931"/>
                  <a:pt x="7678501" y="2029145"/>
                  <a:pt x="7512597" y="1544937"/>
                </a:cubicBezTo>
                <a:cubicBezTo>
                  <a:pt x="7346693" y="1060730"/>
                  <a:pt x="7119057" y="466562"/>
                  <a:pt x="6760242" y="213848"/>
                </a:cubicBezTo>
                <a:cubicBezTo>
                  <a:pt x="6401427" y="-38866"/>
                  <a:pt x="6115919" y="42157"/>
                  <a:pt x="5359706" y="28653"/>
                </a:cubicBezTo>
                <a:cubicBezTo>
                  <a:pt x="4603493" y="15149"/>
                  <a:pt x="3004257" y="138612"/>
                  <a:pt x="2222966" y="132825"/>
                </a:cubicBezTo>
                <a:cubicBezTo>
                  <a:pt x="1441675" y="127038"/>
                  <a:pt x="1015341" y="-31149"/>
                  <a:pt x="683533" y="5504"/>
                </a:cubicBezTo>
                <a:close/>
              </a:path>
            </a:pathLst>
          </a:custGeom>
          <a:solidFill>
            <a:schemeClr val="tx2">
              <a:lumMod val="75000"/>
              <a:alpha val="30980"/>
            </a:schemeClr>
          </a:solidFill>
          <a:ln w="38100">
            <a:solidFill>
              <a:schemeClr val="tx2">
                <a:lumMod val="2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95E4F9-C191-C73A-6C39-F2D02C3F957F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D6B1CD-8642-DFF9-2E6A-9F9655458784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E2854444-B8DA-CB30-58C9-C7281C186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8" name="Graphic 7" descr="School boy with solid fill">
            <a:extLst>
              <a:ext uri="{FF2B5EF4-FFF2-40B4-BE49-F238E27FC236}">
                <a16:creationId xmlns:a16="http://schemas.microsoft.com/office/drawing/2014/main" id="{AA81D60B-215B-AAB9-1A5C-35DA43490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1" name="Google Shape;262;p7">
            <a:extLst>
              <a:ext uri="{FF2B5EF4-FFF2-40B4-BE49-F238E27FC236}">
                <a16:creationId xmlns:a16="http://schemas.microsoft.com/office/drawing/2014/main" id="{4196B9F0-08B2-20C9-5A65-6206860900C0}"/>
              </a:ext>
            </a:extLst>
          </p:cNvPr>
          <p:cNvSpPr txBox="1"/>
          <p:nvPr/>
        </p:nvSpPr>
        <p:spPr>
          <a:xfrm>
            <a:off x="10193206" y="1944500"/>
            <a:ext cx="19387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62;p7">
            <a:extLst>
              <a:ext uri="{FF2B5EF4-FFF2-40B4-BE49-F238E27FC236}">
                <a16:creationId xmlns:a16="http://schemas.microsoft.com/office/drawing/2014/main" id="{B6C73E2C-D8F2-2CA6-C535-59954892A9F7}"/>
              </a:ext>
            </a:extLst>
          </p:cNvPr>
          <p:cNvSpPr txBox="1"/>
          <p:nvPr/>
        </p:nvSpPr>
        <p:spPr>
          <a:xfrm>
            <a:off x="358280" y="1856754"/>
            <a:ext cx="2068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0917944" y="719865"/>
            <a:ext cx="12740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62;p7">
            <a:extLst>
              <a:ext uri="{FF2B5EF4-FFF2-40B4-BE49-F238E27FC236}">
                <a16:creationId xmlns:a16="http://schemas.microsoft.com/office/drawing/2014/main" id="{469DB8C3-64CB-D3DD-88C7-6547BA93EBF2}"/>
              </a:ext>
            </a:extLst>
          </p:cNvPr>
          <p:cNvSpPr txBox="1"/>
          <p:nvPr/>
        </p:nvSpPr>
        <p:spPr>
          <a:xfrm>
            <a:off x="103890" y="5699868"/>
            <a:ext cx="19387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62;p7">
            <a:extLst>
              <a:ext uri="{FF2B5EF4-FFF2-40B4-BE49-F238E27FC236}">
                <a16:creationId xmlns:a16="http://schemas.microsoft.com/office/drawing/2014/main" id="{89DD2474-4972-0716-7D5F-5F631D069FB5}"/>
              </a:ext>
            </a:extLst>
          </p:cNvPr>
          <p:cNvSpPr txBox="1"/>
          <p:nvPr/>
        </p:nvSpPr>
        <p:spPr>
          <a:xfrm>
            <a:off x="5408617" y="4080291"/>
            <a:ext cx="16897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62;p7">
            <a:extLst>
              <a:ext uri="{FF2B5EF4-FFF2-40B4-BE49-F238E27FC236}">
                <a16:creationId xmlns:a16="http://schemas.microsoft.com/office/drawing/2014/main" id="{094D2B3B-69EF-1FA4-5AFA-26ED4E55EF64}"/>
              </a:ext>
            </a:extLst>
          </p:cNvPr>
          <p:cNvSpPr txBox="1"/>
          <p:nvPr/>
        </p:nvSpPr>
        <p:spPr>
          <a:xfrm>
            <a:off x="4734196" y="3006161"/>
            <a:ext cx="310804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98D56D92-7118-5409-EC16-74A9F089E8BC}"/>
              </a:ext>
            </a:extLst>
          </p:cNvPr>
          <p:cNvSpPr/>
          <p:nvPr/>
        </p:nvSpPr>
        <p:spPr>
          <a:xfrm>
            <a:off x="7867554" y="3098939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DECODING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42C39342-76C0-5C0B-785E-D54EDC8745A2}"/>
              </a:ext>
            </a:extLst>
          </p:cNvPr>
          <p:cNvSpPr/>
          <p:nvPr/>
        </p:nvSpPr>
        <p:spPr>
          <a:xfrm>
            <a:off x="2692816" y="3082420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ENCODING</a:t>
            </a: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D52D4933-462A-D32E-1174-D3DFCB7DDAE8}"/>
              </a:ext>
            </a:extLst>
          </p:cNvPr>
          <p:cNvSpPr txBox="1"/>
          <p:nvPr/>
        </p:nvSpPr>
        <p:spPr>
          <a:xfrm>
            <a:off x="7739047" y="2529235"/>
            <a:ext cx="22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Graphical Perception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62;p7">
            <a:extLst>
              <a:ext uri="{FF2B5EF4-FFF2-40B4-BE49-F238E27FC236}">
                <a16:creationId xmlns:a16="http://schemas.microsoft.com/office/drawing/2014/main" id="{02761434-4520-0B52-54C3-8A9DDA410B7F}"/>
              </a:ext>
            </a:extLst>
          </p:cNvPr>
          <p:cNvSpPr txBox="1"/>
          <p:nvPr/>
        </p:nvSpPr>
        <p:spPr>
          <a:xfrm>
            <a:off x="2911003" y="2542309"/>
            <a:ext cx="1704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Mental imagery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346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2679134" y="1306295"/>
            <a:ext cx="6835127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“The abundance of evidence that mental imagery can be depictive [i.e., </a:t>
            </a:r>
            <a:r>
              <a:rPr lang="en-US" sz="3600" b="1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picture-like</a:t>
            </a: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] while still involving semantic information [i.e., </a:t>
            </a:r>
            <a:r>
              <a:rPr lang="en-US" sz="3600" b="1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language-like</a:t>
            </a: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] is now overwhelming.”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— Joel Pearson, </a:t>
            </a:r>
            <a:r>
              <a:rPr lang="en-US" sz="1800" i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human imagination: the cognitive neuroscience of visual mental imagery. </a:t>
            </a:r>
            <a:endParaRPr sz="1800" i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5D8B0-9C8B-4FF8-FD74-63DB4B53358B}"/>
              </a:ext>
            </a:extLst>
          </p:cNvPr>
          <p:cNvSpPr txBox="1"/>
          <p:nvPr/>
        </p:nvSpPr>
        <p:spPr>
          <a:xfrm>
            <a:off x="2677739" y="5551705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Nature Reviews  | 2019 | https://</a:t>
            </a:r>
            <a:r>
              <a:rPr lang="en-US" sz="14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doi.org</a:t>
            </a:r>
            <a:r>
              <a:rPr lang="en-US" sz="1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/10.1038/ s41583-019-0202-9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31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07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/>
          <p:nvPr/>
        </p:nvSpPr>
        <p:spPr>
          <a:xfrm rot="9699330" flipH="1">
            <a:off x="424527" y="740462"/>
            <a:ext cx="3703320" cy="3703372"/>
          </a:xfrm>
          <a:custGeom>
            <a:avLst/>
            <a:gdLst/>
            <a:ahLst/>
            <a:cxnLst/>
            <a:rect l="l" t="t" r="r" b="b"/>
            <a:pathLst>
              <a:path w="3528508" h="2957024" extrusionOk="0">
                <a:moveTo>
                  <a:pt x="1764254" y="0"/>
                </a:moveTo>
                <a:cubicBezTo>
                  <a:pt x="2738625" y="0"/>
                  <a:pt x="3528508" y="661952"/>
                  <a:pt x="3528508" y="1478512"/>
                </a:cubicBezTo>
                <a:cubicBezTo>
                  <a:pt x="3528508" y="2295072"/>
                  <a:pt x="2738625" y="2957024"/>
                  <a:pt x="1764254" y="2957024"/>
                </a:cubicBezTo>
                <a:cubicBezTo>
                  <a:pt x="789883" y="2957024"/>
                  <a:pt x="0" y="2295072"/>
                  <a:pt x="0" y="1478512"/>
                </a:cubicBezTo>
                <a:cubicBezTo>
                  <a:pt x="0" y="661952"/>
                  <a:pt x="789883" y="0"/>
                  <a:pt x="1764254" y="0"/>
                </a:cubicBezTo>
                <a:close/>
                <a:moveTo>
                  <a:pt x="1753593" y="294388"/>
                </a:moveTo>
                <a:cubicBezTo>
                  <a:pt x="993210" y="294388"/>
                  <a:pt x="376797" y="825708"/>
                  <a:pt x="376797" y="1481125"/>
                </a:cubicBezTo>
                <a:cubicBezTo>
                  <a:pt x="376797" y="2136542"/>
                  <a:pt x="993210" y="2667862"/>
                  <a:pt x="1753593" y="2667862"/>
                </a:cubicBezTo>
                <a:cubicBezTo>
                  <a:pt x="2513976" y="2667862"/>
                  <a:pt x="3130389" y="2136542"/>
                  <a:pt x="3130389" y="1481125"/>
                </a:cubicBezTo>
                <a:cubicBezTo>
                  <a:pt x="3130389" y="825708"/>
                  <a:pt x="2513976" y="294388"/>
                  <a:pt x="1753593" y="2943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37;p2"/>
          <p:cNvGrpSpPr/>
          <p:nvPr/>
        </p:nvGrpSpPr>
        <p:grpSpPr>
          <a:xfrm>
            <a:off x="222049" y="2971703"/>
            <a:ext cx="2392439" cy="2006166"/>
            <a:chOff x="325102" y="746249"/>
            <a:chExt cx="2392439" cy="2006166"/>
          </a:xfrm>
        </p:grpSpPr>
        <p:grpSp>
          <p:nvGrpSpPr>
            <p:cNvPr id="38" name="Google Shape;38;p2"/>
            <p:cNvGrpSpPr/>
            <p:nvPr/>
          </p:nvGrpSpPr>
          <p:grpSpPr>
            <a:xfrm>
              <a:off x="325102" y="923615"/>
              <a:ext cx="1828800" cy="1828800"/>
              <a:chOff x="2517634" y="4650888"/>
              <a:chExt cx="822960" cy="82296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517634" y="4650888"/>
                <a:ext cx="822960" cy="822960"/>
              </a:xfrm>
              <a:prstGeom prst="ellipse">
                <a:avLst/>
              </a:prstGeom>
              <a:solidFill>
                <a:schemeClr val="lt1"/>
              </a:solidFill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0" name="Google Shape;40;p2" descr="Lights On outlin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16670" y="4751123"/>
                <a:ext cx="624888" cy="6248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" name="Google Shape;41;p2"/>
            <p:cNvSpPr txBox="1"/>
            <p:nvPr/>
          </p:nvSpPr>
          <p:spPr>
            <a:xfrm>
              <a:off x="1830760" y="746249"/>
              <a:ext cx="88678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ideate</a:t>
              </a: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2832053" y="1186247"/>
            <a:ext cx="2229589" cy="2222211"/>
            <a:chOff x="2789922" y="2082617"/>
            <a:chExt cx="2229589" cy="2222211"/>
          </a:xfrm>
        </p:grpSpPr>
        <p:grpSp>
          <p:nvGrpSpPr>
            <p:cNvPr id="43" name="Google Shape;43;p2"/>
            <p:cNvGrpSpPr/>
            <p:nvPr/>
          </p:nvGrpSpPr>
          <p:grpSpPr>
            <a:xfrm>
              <a:off x="2789922" y="2476028"/>
              <a:ext cx="1828800" cy="1828800"/>
              <a:chOff x="1811086" y="1713901"/>
              <a:chExt cx="822960" cy="82296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1811086" y="1713901"/>
                <a:ext cx="822960" cy="822960"/>
              </a:xfrm>
              <a:prstGeom prst="ellipse">
                <a:avLst/>
              </a:prstGeom>
              <a:solidFill>
                <a:schemeClr val="lt1"/>
              </a:solidFill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5" name="Google Shape;45;p2" descr="Web design outlin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918477" y="1810931"/>
                <a:ext cx="629137" cy="6291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" name="Google Shape;46;p2"/>
            <p:cNvSpPr txBox="1"/>
            <p:nvPr/>
          </p:nvSpPr>
          <p:spPr>
            <a:xfrm>
              <a:off x="4006092" y="2082617"/>
              <a:ext cx="101341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analyze</a:t>
              </a: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388203" y="185714"/>
            <a:ext cx="3284316" cy="1849513"/>
            <a:chOff x="325102" y="3987974"/>
            <a:chExt cx="3284316" cy="1849513"/>
          </a:xfrm>
        </p:grpSpPr>
        <p:grpSp>
          <p:nvGrpSpPr>
            <p:cNvPr id="48" name="Google Shape;48;p2"/>
            <p:cNvGrpSpPr/>
            <p:nvPr/>
          </p:nvGrpSpPr>
          <p:grpSpPr>
            <a:xfrm>
              <a:off x="325102" y="4008687"/>
              <a:ext cx="1828800" cy="1828800"/>
              <a:chOff x="1427813" y="3726611"/>
              <a:chExt cx="822960" cy="82296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1427813" y="3726611"/>
                <a:ext cx="822960" cy="822960"/>
              </a:xfrm>
              <a:prstGeom prst="ellipse">
                <a:avLst/>
              </a:prstGeom>
              <a:solidFill>
                <a:schemeClr val="lt1"/>
              </a:solidFill>
              <a:ln w="571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" name="Google Shape;50;p2" descr="Test tubes outlin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523904" y="3818273"/>
                <a:ext cx="628989" cy="6289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" name="Google Shape;51;p2"/>
            <p:cNvSpPr txBox="1"/>
            <p:nvPr/>
          </p:nvSpPr>
          <p:spPr>
            <a:xfrm>
              <a:off x="2151968" y="3987974"/>
              <a:ext cx="145745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experiment</a:t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4648091" y="1145359"/>
            <a:ext cx="3721726" cy="2333910"/>
            <a:chOff x="4552444" y="1488591"/>
            <a:chExt cx="3721726" cy="2333910"/>
          </a:xfrm>
        </p:grpSpPr>
        <p:pic>
          <p:nvPicPr>
            <p:cNvPr id="53" name="Google Shape;53;p2" descr="Arrow: Straight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4552444" y="1823204"/>
              <a:ext cx="1625847" cy="19992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" name="Google Shape;54;p2"/>
            <p:cNvGrpSpPr/>
            <p:nvPr/>
          </p:nvGrpSpPr>
          <p:grpSpPr>
            <a:xfrm>
              <a:off x="6205636" y="1488591"/>
              <a:ext cx="2068534" cy="2248661"/>
              <a:chOff x="6205636" y="2056167"/>
              <a:chExt cx="2068534" cy="2248661"/>
            </a:xfrm>
          </p:grpSpPr>
          <p:grpSp>
            <p:nvGrpSpPr>
              <p:cNvPr id="55" name="Google Shape;55;p2"/>
              <p:cNvGrpSpPr/>
              <p:nvPr/>
            </p:nvGrpSpPr>
            <p:grpSpPr>
              <a:xfrm>
                <a:off x="6205636" y="2476028"/>
                <a:ext cx="1828800" cy="1828800"/>
                <a:chOff x="3121868" y="843432"/>
                <a:chExt cx="822960" cy="822960"/>
              </a:xfrm>
            </p:grpSpPr>
            <p:sp>
              <p:nvSpPr>
                <p:cNvPr id="56" name="Google Shape;56;p2"/>
                <p:cNvSpPr/>
                <p:nvPr/>
              </p:nvSpPr>
              <p:spPr>
                <a:xfrm>
                  <a:off x="3121868" y="843432"/>
                  <a:ext cx="822960" cy="822960"/>
                </a:xfrm>
                <a:prstGeom prst="ellipse">
                  <a:avLst/>
                </a:prstGeom>
                <a:solidFill>
                  <a:schemeClr val="lt1"/>
                </a:solidFill>
                <a:ln w="57150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7" name="Google Shape;57;p2" descr="Document outline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3217412" y="919575"/>
                  <a:ext cx="647904" cy="64790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8" name="Google Shape;58;p2"/>
              <p:cNvSpPr txBox="1"/>
              <p:nvPr/>
            </p:nvSpPr>
            <p:spPr>
              <a:xfrm>
                <a:off x="7393801" y="2056167"/>
                <a:ext cx="88036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rPr>
                  <a:t>report</a:t>
                </a: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>
            <a:off x="8030891" y="1184333"/>
            <a:ext cx="3662103" cy="2314159"/>
            <a:chOff x="8030891" y="1508342"/>
            <a:chExt cx="3662103" cy="2314159"/>
          </a:xfrm>
        </p:grpSpPr>
        <p:pic>
          <p:nvPicPr>
            <p:cNvPr id="60" name="Google Shape;60;p2" descr="Arrow: Straight with solid fill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flipH="1">
              <a:off x="8030891" y="1823204"/>
              <a:ext cx="1625847" cy="19992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" name="Google Shape;61;p2"/>
            <p:cNvGrpSpPr/>
            <p:nvPr/>
          </p:nvGrpSpPr>
          <p:grpSpPr>
            <a:xfrm>
              <a:off x="9402078" y="1508342"/>
              <a:ext cx="2290916" cy="2228910"/>
              <a:chOff x="9402078" y="2075918"/>
              <a:chExt cx="2290916" cy="2228910"/>
            </a:xfrm>
          </p:grpSpPr>
          <p:grpSp>
            <p:nvGrpSpPr>
              <p:cNvPr id="62" name="Google Shape;62;p2"/>
              <p:cNvGrpSpPr/>
              <p:nvPr/>
            </p:nvGrpSpPr>
            <p:grpSpPr>
              <a:xfrm>
                <a:off x="9402078" y="2476028"/>
                <a:ext cx="2143308" cy="1828800"/>
                <a:chOff x="9149823" y="2399693"/>
                <a:chExt cx="2143308" cy="1828800"/>
              </a:xfrm>
            </p:grpSpPr>
            <p:sp>
              <p:nvSpPr>
                <p:cNvPr id="63" name="Google Shape;63;p2"/>
                <p:cNvSpPr/>
                <p:nvPr/>
              </p:nvSpPr>
              <p:spPr>
                <a:xfrm>
                  <a:off x="9464331" y="2399693"/>
                  <a:ext cx="1828800" cy="1828800"/>
                </a:xfrm>
                <a:prstGeom prst="ellipse">
                  <a:avLst/>
                </a:prstGeom>
                <a:solidFill>
                  <a:schemeClr val="lt1"/>
                </a:solidFill>
                <a:ln w="57150" cap="flat" cmpd="sng">
                  <a:solidFill>
                    <a:schemeClr val="accent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4" name="Google Shape;64;p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9149823" y="2553666"/>
                  <a:ext cx="2061303" cy="13877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5" name="Google Shape;65;p2"/>
              <p:cNvSpPr txBox="1"/>
              <p:nvPr/>
            </p:nvSpPr>
            <p:spPr>
              <a:xfrm>
                <a:off x="10886363" y="2075918"/>
                <a:ext cx="80663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accent4"/>
                    </a:solidFill>
                    <a:latin typeface="Barlow"/>
                    <a:ea typeface="Barlow"/>
                    <a:cs typeface="Barlow"/>
                    <a:sym typeface="Barlow"/>
                  </a:rPr>
                  <a:t>share</a:t>
                </a:r>
                <a:endParaRPr/>
              </a:p>
            </p:txBody>
          </p:sp>
        </p:grpSp>
      </p:grpSp>
      <p:sp>
        <p:nvSpPr>
          <p:cNvPr id="66" name="Google Shape;66;p2"/>
          <p:cNvSpPr/>
          <p:nvPr/>
        </p:nvSpPr>
        <p:spPr>
          <a:xfrm>
            <a:off x="538638" y="5331720"/>
            <a:ext cx="11323161" cy="1146649"/>
          </a:xfrm>
          <a:prstGeom prst="homePlate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1000">
                <a:schemeClr val="accent2"/>
              </a:gs>
              <a:gs pos="56000">
                <a:schemeClr val="accent1"/>
              </a:gs>
              <a:gs pos="67000">
                <a:schemeClr val="accent3"/>
              </a:gs>
              <a:gs pos="100000">
                <a:schemeClr val="accent4"/>
              </a:gs>
            </a:gsLst>
            <a:lin ang="0" scaled="0"/>
          </a:gradFill>
          <a:ln w="381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    </a:t>
            </a:r>
            <a:r>
              <a:rPr lang="en-US" sz="8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SCIENCE</a:t>
            </a:r>
            <a:endParaRPr sz="7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5719071" y="187244"/>
            <a:ext cx="624948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Modified from work in prep with Francisco Guerrero</a:t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241401" y="5551083"/>
            <a:ext cx="366318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communication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511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34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30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704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9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27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 txBox="1"/>
          <p:nvPr/>
        </p:nvSpPr>
        <p:spPr>
          <a:xfrm>
            <a:off x="354330" y="217170"/>
            <a:ext cx="1010412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TEXT FACE – Barlow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COLOR PALETTE HEX CODES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Darkest - #0E313A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Dark - #234F5B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Medium - #3A707F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Light - #9ECCC6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Lightest - #CFE5E2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Pink - #FF9E80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Red - #F75848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"/>
          <p:cNvGrpSpPr/>
          <p:nvPr/>
        </p:nvGrpSpPr>
        <p:grpSpPr>
          <a:xfrm>
            <a:off x="5156200" y="2514600"/>
            <a:ext cx="1828800" cy="1828800"/>
            <a:chOff x="5208906" y="2842412"/>
            <a:chExt cx="1828800" cy="1828800"/>
          </a:xfrm>
        </p:grpSpPr>
        <p:sp>
          <p:nvSpPr>
            <p:cNvPr id="75" name="Google Shape;75;p3"/>
            <p:cNvSpPr/>
            <p:nvPr/>
          </p:nvSpPr>
          <p:spPr>
            <a:xfrm>
              <a:off x="5208906" y="2842412"/>
              <a:ext cx="1828800" cy="1828800"/>
            </a:xfrm>
            <a:prstGeom prst="ellipse">
              <a:avLst/>
            </a:prstGeom>
            <a:solidFill>
              <a:schemeClr val="lt1"/>
            </a:solidFill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" name="Google Shape;76;p3" descr="Connections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73064" y="3049582"/>
              <a:ext cx="1500484" cy="1500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3"/>
          <p:cNvSpPr txBox="1"/>
          <p:nvPr/>
        </p:nvSpPr>
        <p:spPr>
          <a:xfrm>
            <a:off x="9329089" y="283636"/>
            <a:ext cx="8867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ideate</a:t>
            </a:r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1448254" y="6052882"/>
            <a:ext cx="10134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analyze</a:t>
            </a:r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9670758" y="6004636"/>
            <a:ext cx="14574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experiment</a:t>
            </a:r>
            <a:endParaRPr/>
          </a:p>
        </p:txBody>
      </p:sp>
      <p:sp>
        <p:nvSpPr>
          <p:cNvPr id="80" name="Google Shape;80;p3"/>
          <p:cNvSpPr txBox="1"/>
          <p:nvPr/>
        </p:nvSpPr>
        <p:spPr>
          <a:xfrm>
            <a:off x="1729419" y="274299"/>
            <a:ext cx="8803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report</a:t>
            </a:r>
            <a:endParaRPr dirty="0"/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87163">
            <a:off x="6218774" y="3480425"/>
            <a:ext cx="2209883" cy="22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97089">
            <a:off x="3735793" y="1160198"/>
            <a:ext cx="2209883" cy="22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461943">
            <a:off x="3725646" y="3489908"/>
            <a:ext cx="2209883" cy="22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345953">
            <a:off x="6209698" y="1168610"/>
            <a:ext cx="2209883" cy="220988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/>
          <p:nvPr/>
        </p:nvSpPr>
        <p:spPr>
          <a:xfrm rot="10800000" flipH="1">
            <a:off x="2927603" y="260059"/>
            <a:ext cx="6448783" cy="6337882"/>
          </a:xfrm>
          <a:custGeom>
            <a:avLst/>
            <a:gdLst/>
            <a:ahLst/>
            <a:cxnLst/>
            <a:rect l="l" t="t" r="r" b="b"/>
            <a:pathLst>
              <a:path w="3528508" h="2957024" extrusionOk="0">
                <a:moveTo>
                  <a:pt x="1764254" y="0"/>
                </a:moveTo>
                <a:cubicBezTo>
                  <a:pt x="2738625" y="0"/>
                  <a:pt x="3528508" y="661952"/>
                  <a:pt x="3528508" y="1478512"/>
                </a:cubicBezTo>
                <a:cubicBezTo>
                  <a:pt x="3528508" y="2295072"/>
                  <a:pt x="2738625" y="2957024"/>
                  <a:pt x="1764254" y="2957024"/>
                </a:cubicBezTo>
                <a:cubicBezTo>
                  <a:pt x="789883" y="2957024"/>
                  <a:pt x="0" y="2295072"/>
                  <a:pt x="0" y="1478512"/>
                </a:cubicBezTo>
                <a:cubicBezTo>
                  <a:pt x="0" y="661952"/>
                  <a:pt x="789883" y="0"/>
                  <a:pt x="1764254" y="0"/>
                </a:cubicBezTo>
                <a:close/>
                <a:moveTo>
                  <a:pt x="1753593" y="294388"/>
                </a:moveTo>
                <a:cubicBezTo>
                  <a:pt x="993210" y="294388"/>
                  <a:pt x="376797" y="825708"/>
                  <a:pt x="376797" y="1481125"/>
                </a:cubicBezTo>
                <a:cubicBezTo>
                  <a:pt x="376797" y="2136542"/>
                  <a:pt x="993210" y="2667862"/>
                  <a:pt x="1753593" y="2667862"/>
                </a:cubicBezTo>
                <a:cubicBezTo>
                  <a:pt x="2513976" y="2667862"/>
                  <a:pt x="3130389" y="2136542"/>
                  <a:pt x="3130389" y="1481125"/>
                </a:cubicBezTo>
                <a:cubicBezTo>
                  <a:pt x="3130389" y="825708"/>
                  <a:pt x="2513976" y="294388"/>
                  <a:pt x="1753593" y="29438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3"/>
          <p:cNvGrpSpPr/>
          <p:nvPr/>
        </p:nvGrpSpPr>
        <p:grpSpPr>
          <a:xfrm>
            <a:off x="7750089" y="350813"/>
            <a:ext cx="1828800" cy="1828800"/>
            <a:chOff x="2517634" y="4650888"/>
            <a:chExt cx="822960" cy="822960"/>
          </a:xfrm>
        </p:grpSpPr>
        <p:sp>
          <p:nvSpPr>
            <p:cNvPr id="87" name="Google Shape;87;p3"/>
            <p:cNvSpPr/>
            <p:nvPr/>
          </p:nvSpPr>
          <p:spPr>
            <a:xfrm>
              <a:off x="2517634" y="4650888"/>
              <a:ext cx="822960" cy="822960"/>
            </a:xfrm>
            <a:prstGeom prst="ellipse">
              <a:avLst/>
            </a:prstGeom>
            <a:solidFill>
              <a:schemeClr val="lt1"/>
            </a:solidFill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8" name="Google Shape;88;p3" descr="Lights On outli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16670" y="4751123"/>
              <a:ext cx="624888" cy="6248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3"/>
          <p:cNvGrpSpPr/>
          <p:nvPr/>
        </p:nvGrpSpPr>
        <p:grpSpPr>
          <a:xfrm>
            <a:off x="2448025" y="4569887"/>
            <a:ext cx="1828800" cy="1828800"/>
            <a:chOff x="1811086" y="1713901"/>
            <a:chExt cx="822960" cy="822960"/>
          </a:xfrm>
        </p:grpSpPr>
        <p:sp>
          <p:nvSpPr>
            <p:cNvPr id="90" name="Google Shape;90;p3"/>
            <p:cNvSpPr/>
            <p:nvPr/>
          </p:nvSpPr>
          <p:spPr>
            <a:xfrm>
              <a:off x="1811086" y="1713901"/>
              <a:ext cx="822960" cy="822960"/>
            </a:xfrm>
            <a:prstGeom prst="ellipse">
              <a:avLst/>
            </a:prstGeom>
            <a:solidFill>
              <a:schemeClr val="lt1"/>
            </a:solidFill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" name="Google Shape;91;p3" descr="Web design outlin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18477" y="1810931"/>
              <a:ext cx="629137" cy="6291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3"/>
          <p:cNvGrpSpPr/>
          <p:nvPr/>
        </p:nvGrpSpPr>
        <p:grpSpPr>
          <a:xfrm>
            <a:off x="7861359" y="4569887"/>
            <a:ext cx="1828800" cy="1828800"/>
            <a:chOff x="1427813" y="3726611"/>
            <a:chExt cx="822960" cy="822960"/>
          </a:xfrm>
        </p:grpSpPr>
        <p:sp>
          <p:nvSpPr>
            <p:cNvPr id="93" name="Google Shape;93;p3"/>
            <p:cNvSpPr/>
            <p:nvPr/>
          </p:nvSpPr>
          <p:spPr>
            <a:xfrm>
              <a:off x="1427813" y="3726611"/>
              <a:ext cx="822960" cy="822960"/>
            </a:xfrm>
            <a:prstGeom prst="ellipse">
              <a:avLst/>
            </a:prstGeom>
            <a:solidFill>
              <a:schemeClr val="lt1"/>
            </a:solidFill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" name="Google Shape;94;p3" descr="Test tubes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23904" y="3818273"/>
              <a:ext cx="628989" cy="6289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3"/>
          <p:cNvGrpSpPr/>
          <p:nvPr/>
        </p:nvGrpSpPr>
        <p:grpSpPr>
          <a:xfrm>
            <a:off x="2515427" y="405008"/>
            <a:ext cx="1828800" cy="1828800"/>
            <a:chOff x="3121868" y="843432"/>
            <a:chExt cx="822960" cy="822960"/>
          </a:xfrm>
        </p:grpSpPr>
        <p:sp>
          <p:nvSpPr>
            <p:cNvPr id="96" name="Google Shape;96;p3"/>
            <p:cNvSpPr/>
            <p:nvPr/>
          </p:nvSpPr>
          <p:spPr>
            <a:xfrm>
              <a:off x="3121868" y="843432"/>
              <a:ext cx="822960" cy="822960"/>
            </a:xfrm>
            <a:prstGeom prst="ellipse">
              <a:avLst/>
            </a:prstGeom>
            <a:solidFill>
              <a:schemeClr val="lt1"/>
            </a:solidFill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" name="Google Shape;97;p3" descr="Document outlin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217412" y="919575"/>
              <a:ext cx="647904" cy="6479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>
            <a:alpha val="98823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069" y="1925724"/>
            <a:ext cx="4507368" cy="300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9437" y="1320199"/>
            <a:ext cx="4891158" cy="421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2679134" y="1444773"/>
            <a:ext cx="6835127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“The usefulness of a graph can be evaluated only in the context of the type of data, the questions the designer wants the readers to answer, and the nature of the audience.”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— Stephen M. Kosslyn, </a:t>
            </a:r>
            <a:r>
              <a:rPr lang="en-US" sz="1800" i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Graph Design for the Eye and Mind</a:t>
            </a:r>
            <a:endParaRPr sz="1800" i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 rot="-5400000">
            <a:off x="4828800" y="2128950"/>
            <a:ext cx="2534400" cy="2142900"/>
          </a:xfrm>
          <a:prstGeom prst="rightArrow">
            <a:avLst>
              <a:gd name="adj1" fmla="val 50000"/>
              <a:gd name="adj2" fmla="val 56856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"/>
          <p:cNvSpPr txBox="1"/>
          <p:nvPr/>
        </p:nvSpPr>
        <p:spPr>
          <a:xfrm>
            <a:off x="1152600" y="958500"/>
            <a:ext cx="9886800" cy="4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FORM</a:t>
            </a:r>
            <a:endParaRPr sz="1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i="1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follows</a:t>
            </a:r>
            <a:endParaRPr sz="7000">
              <a:solidFill>
                <a:schemeClr val="lt2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FUNCTION</a:t>
            </a:r>
            <a:endParaRPr sz="1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c03459789_0_1"/>
          <p:cNvSpPr txBox="1"/>
          <p:nvPr/>
        </p:nvSpPr>
        <p:spPr>
          <a:xfrm>
            <a:off x="1152600" y="1054738"/>
            <a:ext cx="98868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FUNCTION</a:t>
            </a:r>
            <a:endParaRPr sz="9600"/>
          </a:p>
        </p:txBody>
      </p:sp>
      <p:sp>
        <p:nvSpPr>
          <p:cNvPr id="122" name="Google Shape;122;g17c03459789_0_1"/>
          <p:cNvSpPr txBox="1"/>
          <p:nvPr/>
        </p:nvSpPr>
        <p:spPr>
          <a:xfrm>
            <a:off x="1152600" y="2743263"/>
            <a:ext cx="98868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What are you </a:t>
            </a:r>
            <a:r>
              <a:rPr lang="en-US" sz="4800" b="1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trying to achieve</a:t>
            </a:r>
            <a:r>
              <a:rPr lang="en-US" sz="4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through this visualization?</a:t>
            </a:r>
            <a:endParaRPr sz="4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What do you want </a:t>
            </a:r>
            <a:r>
              <a:rPr lang="en-US" sz="4800" b="1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your user to do</a:t>
            </a:r>
            <a:r>
              <a:rPr lang="en-US" sz="4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with this information?</a:t>
            </a:r>
            <a:endParaRPr sz="4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c03459789_0_7"/>
          <p:cNvSpPr txBox="1"/>
          <p:nvPr/>
        </p:nvSpPr>
        <p:spPr>
          <a:xfrm>
            <a:off x="1152600" y="2052888"/>
            <a:ext cx="9886800" cy="27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PREATTENTIVE PROCESSING</a:t>
            </a:r>
            <a:endParaRPr sz="9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g17c03459789_0_14"/>
          <p:cNvGrpSpPr/>
          <p:nvPr/>
        </p:nvGrpSpPr>
        <p:grpSpPr>
          <a:xfrm>
            <a:off x="762000" y="1819500"/>
            <a:ext cx="3219000" cy="3219000"/>
            <a:chOff x="762000" y="1819500"/>
            <a:chExt cx="3219000" cy="3219000"/>
          </a:xfrm>
        </p:grpSpPr>
        <p:sp>
          <p:nvSpPr>
            <p:cNvPr id="135" name="Google Shape;135;g17c03459789_0_14"/>
            <p:cNvSpPr/>
            <p:nvPr/>
          </p:nvSpPr>
          <p:spPr>
            <a:xfrm>
              <a:off x="762000" y="1819500"/>
              <a:ext cx="3219000" cy="3219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g17c03459789_0_14"/>
            <p:cNvSpPr/>
            <p:nvPr/>
          </p:nvSpPr>
          <p:spPr>
            <a:xfrm>
              <a:off x="1665650" y="23982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37" name="Google Shape;137;g17c03459789_0_14"/>
            <p:cNvSpPr/>
            <p:nvPr/>
          </p:nvSpPr>
          <p:spPr>
            <a:xfrm>
              <a:off x="1080075" y="21438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38" name="Google Shape;138;g17c03459789_0_14"/>
            <p:cNvSpPr/>
            <p:nvPr/>
          </p:nvSpPr>
          <p:spPr>
            <a:xfrm>
              <a:off x="2148575" y="2652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39" name="Google Shape;139;g17c03459789_0_14"/>
            <p:cNvSpPr/>
            <p:nvPr/>
          </p:nvSpPr>
          <p:spPr>
            <a:xfrm>
              <a:off x="2313700" y="20669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40" name="Google Shape;140;g17c03459789_0_14"/>
            <p:cNvSpPr/>
            <p:nvPr/>
          </p:nvSpPr>
          <p:spPr>
            <a:xfrm>
              <a:off x="2758725" y="2652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41" name="Google Shape;141;g17c03459789_0_14"/>
            <p:cNvSpPr/>
            <p:nvPr/>
          </p:nvSpPr>
          <p:spPr>
            <a:xfrm>
              <a:off x="2669375" y="23213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42" name="Google Shape;142;g17c03459789_0_14"/>
            <p:cNvSpPr/>
            <p:nvPr/>
          </p:nvSpPr>
          <p:spPr>
            <a:xfrm>
              <a:off x="3267125" y="29070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43" name="Google Shape;143;g17c03459789_0_14"/>
            <p:cNvSpPr/>
            <p:nvPr/>
          </p:nvSpPr>
          <p:spPr>
            <a:xfrm>
              <a:off x="1192900" y="275287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44" name="Google Shape;144;g17c03459789_0_14"/>
            <p:cNvSpPr/>
            <p:nvPr/>
          </p:nvSpPr>
          <p:spPr>
            <a:xfrm>
              <a:off x="1665650" y="31614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45" name="Google Shape;145;g17c03459789_0_14"/>
            <p:cNvSpPr/>
            <p:nvPr/>
          </p:nvSpPr>
          <p:spPr>
            <a:xfrm>
              <a:off x="2504325" y="33018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46" name="Google Shape;146;g17c03459789_0_14"/>
            <p:cNvSpPr/>
            <p:nvPr/>
          </p:nvSpPr>
          <p:spPr>
            <a:xfrm>
              <a:off x="2084988" y="31614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47" name="Google Shape;147;g17c03459789_0_14"/>
            <p:cNvSpPr/>
            <p:nvPr/>
          </p:nvSpPr>
          <p:spPr>
            <a:xfrm>
              <a:off x="1080075" y="336195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48" name="Google Shape;148;g17c03459789_0_14"/>
            <p:cNvSpPr/>
            <p:nvPr/>
          </p:nvSpPr>
          <p:spPr>
            <a:xfrm>
              <a:off x="3112725" y="34290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49" name="Google Shape;149;g17c03459789_0_14"/>
            <p:cNvSpPr/>
            <p:nvPr/>
          </p:nvSpPr>
          <p:spPr>
            <a:xfrm>
              <a:off x="1600200" y="3743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50" name="Google Shape;150;g17c03459789_0_14"/>
            <p:cNvSpPr/>
            <p:nvPr/>
          </p:nvSpPr>
          <p:spPr>
            <a:xfrm>
              <a:off x="3367125" y="21438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51" name="Google Shape;151;g17c03459789_0_14"/>
            <p:cNvSpPr/>
            <p:nvPr/>
          </p:nvSpPr>
          <p:spPr>
            <a:xfrm>
              <a:off x="2402975" y="38448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52" name="Google Shape;152;g17c03459789_0_14"/>
            <p:cNvSpPr/>
            <p:nvPr/>
          </p:nvSpPr>
          <p:spPr>
            <a:xfrm>
              <a:off x="1080075" y="39710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53" name="Google Shape;153;g17c03459789_0_14"/>
            <p:cNvSpPr/>
            <p:nvPr/>
          </p:nvSpPr>
          <p:spPr>
            <a:xfrm>
              <a:off x="3205750" y="39510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54" name="Google Shape;154;g17c03459789_0_14"/>
            <p:cNvSpPr/>
            <p:nvPr/>
          </p:nvSpPr>
          <p:spPr>
            <a:xfrm>
              <a:off x="1920050" y="42254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55" name="Google Shape;155;g17c03459789_0_14"/>
            <p:cNvSpPr/>
            <p:nvPr/>
          </p:nvSpPr>
          <p:spPr>
            <a:xfrm>
              <a:off x="2001588" y="36702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56" name="Google Shape;156;g17c03459789_0_14"/>
            <p:cNvSpPr/>
            <p:nvPr/>
          </p:nvSpPr>
          <p:spPr>
            <a:xfrm>
              <a:off x="1411250" y="436507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57" name="Google Shape;157;g17c03459789_0_14"/>
            <p:cNvSpPr/>
            <p:nvPr/>
          </p:nvSpPr>
          <p:spPr>
            <a:xfrm>
              <a:off x="2760025" y="42054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58" name="Google Shape;158;g17c03459789_0_14"/>
            <p:cNvSpPr/>
            <p:nvPr/>
          </p:nvSpPr>
          <p:spPr>
            <a:xfrm>
              <a:off x="2402975" y="453667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59" name="Google Shape;159;g17c03459789_0_14"/>
            <p:cNvSpPr/>
            <p:nvPr/>
          </p:nvSpPr>
          <p:spPr>
            <a:xfrm>
              <a:off x="3621525" y="3743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60" name="Google Shape;160;g17c03459789_0_14"/>
            <p:cNvSpPr/>
            <p:nvPr/>
          </p:nvSpPr>
          <p:spPr>
            <a:xfrm>
              <a:off x="3112725" y="44730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</p:grpSp>
      <p:sp>
        <p:nvSpPr>
          <p:cNvPr id="161" name="Google Shape;161;g17c03459789_0_14"/>
          <p:cNvSpPr txBox="1"/>
          <p:nvPr/>
        </p:nvSpPr>
        <p:spPr>
          <a:xfrm>
            <a:off x="1779900" y="5200500"/>
            <a:ext cx="118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color</a:t>
            </a:r>
            <a:endParaRPr sz="2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62" name="Google Shape;162;g17c03459789_0_14"/>
          <p:cNvGrpSpPr/>
          <p:nvPr/>
        </p:nvGrpSpPr>
        <p:grpSpPr>
          <a:xfrm>
            <a:off x="762000" y="1819500"/>
            <a:ext cx="3219000" cy="3219000"/>
            <a:chOff x="762000" y="1819500"/>
            <a:chExt cx="3219000" cy="3219000"/>
          </a:xfrm>
        </p:grpSpPr>
        <p:sp>
          <p:nvSpPr>
            <p:cNvPr id="163" name="Google Shape;163;g17c03459789_0_14"/>
            <p:cNvSpPr/>
            <p:nvPr/>
          </p:nvSpPr>
          <p:spPr>
            <a:xfrm>
              <a:off x="762000" y="1819500"/>
              <a:ext cx="3219000" cy="3219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g17c03459789_0_14"/>
            <p:cNvSpPr/>
            <p:nvPr/>
          </p:nvSpPr>
          <p:spPr>
            <a:xfrm>
              <a:off x="1665650" y="23982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65" name="Google Shape;165;g17c03459789_0_14"/>
            <p:cNvSpPr/>
            <p:nvPr/>
          </p:nvSpPr>
          <p:spPr>
            <a:xfrm>
              <a:off x="1080075" y="21438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66" name="Google Shape;166;g17c03459789_0_14"/>
            <p:cNvSpPr/>
            <p:nvPr/>
          </p:nvSpPr>
          <p:spPr>
            <a:xfrm>
              <a:off x="2148575" y="2652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67" name="Google Shape;167;g17c03459789_0_14"/>
            <p:cNvSpPr/>
            <p:nvPr/>
          </p:nvSpPr>
          <p:spPr>
            <a:xfrm>
              <a:off x="2313700" y="20669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68" name="Google Shape;168;g17c03459789_0_14"/>
            <p:cNvSpPr/>
            <p:nvPr/>
          </p:nvSpPr>
          <p:spPr>
            <a:xfrm>
              <a:off x="2758725" y="2652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69" name="Google Shape;169;g17c03459789_0_14"/>
            <p:cNvSpPr/>
            <p:nvPr/>
          </p:nvSpPr>
          <p:spPr>
            <a:xfrm>
              <a:off x="2669375" y="23213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70" name="Google Shape;170;g17c03459789_0_14"/>
            <p:cNvSpPr/>
            <p:nvPr/>
          </p:nvSpPr>
          <p:spPr>
            <a:xfrm>
              <a:off x="3267125" y="29070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71" name="Google Shape;171;g17c03459789_0_14"/>
            <p:cNvSpPr/>
            <p:nvPr/>
          </p:nvSpPr>
          <p:spPr>
            <a:xfrm>
              <a:off x="1192900" y="275287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72" name="Google Shape;172;g17c03459789_0_14"/>
            <p:cNvSpPr/>
            <p:nvPr/>
          </p:nvSpPr>
          <p:spPr>
            <a:xfrm>
              <a:off x="1665650" y="31614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73" name="Google Shape;173;g17c03459789_0_14"/>
            <p:cNvSpPr/>
            <p:nvPr/>
          </p:nvSpPr>
          <p:spPr>
            <a:xfrm>
              <a:off x="2504325" y="3301800"/>
              <a:ext cx="254400" cy="25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74" name="Google Shape;174;g17c03459789_0_14"/>
            <p:cNvSpPr/>
            <p:nvPr/>
          </p:nvSpPr>
          <p:spPr>
            <a:xfrm>
              <a:off x="2084988" y="31614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75" name="Google Shape;175;g17c03459789_0_14"/>
            <p:cNvSpPr/>
            <p:nvPr/>
          </p:nvSpPr>
          <p:spPr>
            <a:xfrm>
              <a:off x="1080075" y="336195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76" name="Google Shape;176;g17c03459789_0_14"/>
            <p:cNvSpPr/>
            <p:nvPr/>
          </p:nvSpPr>
          <p:spPr>
            <a:xfrm>
              <a:off x="3112725" y="34290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77" name="Google Shape;177;g17c03459789_0_14"/>
            <p:cNvSpPr/>
            <p:nvPr/>
          </p:nvSpPr>
          <p:spPr>
            <a:xfrm>
              <a:off x="1600200" y="3743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78" name="Google Shape;178;g17c03459789_0_14"/>
            <p:cNvSpPr/>
            <p:nvPr/>
          </p:nvSpPr>
          <p:spPr>
            <a:xfrm>
              <a:off x="3367125" y="21438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79" name="Google Shape;179;g17c03459789_0_14"/>
            <p:cNvSpPr/>
            <p:nvPr/>
          </p:nvSpPr>
          <p:spPr>
            <a:xfrm>
              <a:off x="2402975" y="38448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80" name="Google Shape;180;g17c03459789_0_14"/>
            <p:cNvSpPr/>
            <p:nvPr/>
          </p:nvSpPr>
          <p:spPr>
            <a:xfrm>
              <a:off x="1080075" y="39710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81" name="Google Shape;181;g17c03459789_0_14"/>
            <p:cNvSpPr/>
            <p:nvPr/>
          </p:nvSpPr>
          <p:spPr>
            <a:xfrm>
              <a:off x="3205750" y="39510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82" name="Google Shape;182;g17c03459789_0_14"/>
            <p:cNvSpPr/>
            <p:nvPr/>
          </p:nvSpPr>
          <p:spPr>
            <a:xfrm>
              <a:off x="1920050" y="42254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83" name="Google Shape;183;g17c03459789_0_14"/>
            <p:cNvSpPr/>
            <p:nvPr/>
          </p:nvSpPr>
          <p:spPr>
            <a:xfrm>
              <a:off x="2001588" y="36702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84" name="Google Shape;184;g17c03459789_0_14"/>
            <p:cNvSpPr/>
            <p:nvPr/>
          </p:nvSpPr>
          <p:spPr>
            <a:xfrm>
              <a:off x="1411250" y="436507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85" name="Google Shape;185;g17c03459789_0_14"/>
            <p:cNvSpPr/>
            <p:nvPr/>
          </p:nvSpPr>
          <p:spPr>
            <a:xfrm>
              <a:off x="2760025" y="42054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86" name="Google Shape;186;g17c03459789_0_14"/>
            <p:cNvSpPr/>
            <p:nvPr/>
          </p:nvSpPr>
          <p:spPr>
            <a:xfrm>
              <a:off x="2402975" y="453667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87" name="Google Shape;187;g17c03459789_0_14"/>
            <p:cNvSpPr/>
            <p:nvPr/>
          </p:nvSpPr>
          <p:spPr>
            <a:xfrm>
              <a:off x="3621525" y="3743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88" name="Google Shape;188;g17c03459789_0_14"/>
            <p:cNvSpPr/>
            <p:nvPr/>
          </p:nvSpPr>
          <p:spPr>
            <a:xfrm>
              <a:off x="3112725" y="44730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</p:grpSp>
      <p:grpSp>
        <p:nvGrpSpPr>
          <p:cNvPr id="189" name="Google Shape;189;g17c03459789_0_14"/>
          <p:cNvGrpSpPr/>
          <p:nvPr/>
        </p:nvGrpSpPr>
        <p:grpSpPr>
          <a:xfrm>
            <a:off x="762000" y="1819500"/>
            <a:ext cx="3219000" cy="3219000"/>
            <a:chOff x="762000" y="1819500"/>
            <a:chExt cx="3219000" cy="3219000"/>
          </a:xfrm>
        </p:grpSpPr>
        <p:sp>
          <p:nvSpPr>
            <p:cNvPr id="190" name="Google Shape;190;g17c03459789_0_14"/>
            <p:cNvSpPr/>
            <p:nvPr/>
          </p:nvSpPr>
          <p:spPr>
            <a:xfrm>
              <a:off x="762000" y="1819500"/>
              <a:ext cx="3219000" cy="3219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g17c03459789_0_14"/>
            <p:cNvSpPr/>
            <p:nvPr/>
          </p:nvSpPr>
          <p:spPr>
            <a:xfrm>
              <a:off x="1665650" y="23982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92" name="Google Shape;192;g17c03459789_0_14"/>
            <p:cNvSpPr/>
            <p:nvPr/>
          </p:nvSpPr>
          <p:spPr>
            <a:xfrm>
              <a:off x="825675" y="23982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93" name="Google Shape;193;g17c03459789_0_14"/>
            <p:cNvSpPr/>
            <p:nvPr/>
          </p:nvSpPr>
          <p:spPr>
            <a:xfrm>
              <a:off x="2148575" y="2652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94" name="Google Shape;194;g17c03459789_0_14"/>
            <p:cNvSpPr/>
            <p:nvPr/>
          </p:nvSpPr>
          <p:spPr>
            <a:xfrm>
              <a:off x="3547325" y="37846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95" name="Google Shape;195;g17c03459789_0_14"/>
            <p:cNvSpPr/>
            <p:nvPr/>
          </p:nvSpPr>
          <p:spPr>
            <a:xfrm>
              <a:off x="2758725" y="2652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96" name="Google Shape;196;g17c03459789_0_14"/>
            <p:cNvSpPr/>
            <p:nvPr/>
          </p:nvSpPr>
          <p:spPr>
            <a:xfrm>
              <a:off x="2669375" y="23213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97" name="Google Shape;197;g17c03459789_0_14"/>
            <p:cNvSpPr/>
            <p:nvPr/>
          </p:nvSpPr>
          <p:spPr>
            <a:xfrm>
              <a:off x="3267125" y="29070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98" name="Google Shape;198;g17c03459789_0_14"/>
            <p:cNvSpPr/>
            <p:nvPr/>
          </p:nvSpPr>
          <p:spPr>
            <a:xfrm>
              <a:off x="1192900" y="275287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199" name="Google Shape;199;g17c03459789_0_14"/>
            <p:cNvSpPr/>
            <p:nvPr/>
          </p:nvSpPr>
          <p:spPr>
            <a:xfrm>
              <a:off x="3547325" y="20669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00" name="Google Shape;200;g17c03459789_0_14"/>
            <p:cNvSpPr/>
            <p:nvPr/>
          </p:nvSpPr>
          <p:spPr>
            <a:xfrm>
              <a:off x="2504325" y="3301800"/>
              <a:ext cx="254400" cy="25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01" name="Google Shape;201;g17c03459789_0_14"/>
            <p:cNvSpPr/>
            <p:nvPr/>
          </p:nvSpPr>
          <p:spPr>
            <a:xfrm>
              <a:off x="2084988" y="31614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02" name="Google Shape;202;g17c03459789_0_14"/>
            <p:cNvSpPr/>
            <p:nvPr/>
          </p:nvSpPr>
          <p:spPr>
            <a:xfrm>
              <a:off x="1080075" y="336195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03" name="Google Shape;203;g17c03459789_0_14"/>
            <p:cNvSpPr/>
            <p:nvPr/>
          </p:nvSpPr>
          <p:spPr>
            <a:xfrm>
              <a:off x="3112725" y="34290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04" name="Google Shape;204;g17c03459789_0_14"/>
            <p:cNvSpPr/>
            <p:nvPr/>
          </p:nvSpPr>
          <p:spPr>
            <a:xfrm>
              <a:off x="1600200" y="3743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05" name="Google Shape;205;g17c03459789_0_14"/>
            <p:cNvSpPr/>
            <p:nvPr/>
          </p:nvSpPr>
          <p:spPr>
            <a:xfrm>
              <a:off x="2202275" y="36702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06" name="Google Shape;206;g17c03459789_0_14"/>
            <p:cNvSpPr/>
            <p:nvPr/>
          </p:nvSpPr>
          <p:spPr>
            <a:xfrm>
              <a:off x="3521525" y="468975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07" name="Google Shape;207;g17c03459789_0_14"/>
            <p:cNvSpPr/>
            <p:nvPr/>
          </p:nvSpPr>
          <p:spPr>
            <a:xfrm>
              <a:off x="1080075" y="39710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08" name="Google Shape;208;g17c03459789_0_14"/>
            <p:cNvSpPr/>
            <p:nvPr/>
          </p:nvSpPr>
          <p:spPr>
            <a:xfrm>
              <a:off x="3205750" y="39510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09" name="Google Shape;209;g17c03459789_0_14"/>
            <p:cNvSpPr/>
            <p:nvPr/>
          </p:nvSpPr>
          <p:spPr>
            <a:xfrm>
              <a:off x="1830600" y="199245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10" name="Google Shape;210;g17c03459789_0_14"/>
            <p:cNvSpPr/>
            <p:nvPr/>
          </p:nvSpPr>
          <p:spPr>
            <a:xfrm>
              <a:off x="2804350" y="3844825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11" name="Google Shape;211;g17c03459789_0_14"/>
            <p:cNvSpPr/>
            <p:nvPr/>
          </p:nvSpPr>
          <p:spPr>
            <a:xfrm>
              <a:off x="1411250" y="2066925"/>
              <a:ext cx="254400" cy="25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12" name="Google Shape;212;g17c03459789_0_14"/>
            <p:cNvSpPr/>
            <p:nvPr/>
          </p:nvSpPr>
          <p:spPr>
            <a:xfrm>
              <a:off x="2885725" y="31614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13" name="Google Shape;213;g17c03459789_0_14"/>
            <p:cNvSpPr/>
            <p:nvPr/>
          </p:nvSpPr>
          <p:spPr>
            <a:xfrm>
              <a:off x="1582538" y="31746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14" name="Google Shape;214;g17c03459789_0_14"/>
            <p:cNvSpPr/>
            <p:nvPr/>
          </p:nvSpPr>
          <p:spPr>
            <a:xfrm>
              <a:off x="2244300" y="443535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  <p:sp>
          <p:nvSpPr>
            <p:cNvPr id="215" name="Google Shape;215;g17c03459789_0_14"/>
            <p:cNvSpPr/>
            <p:nvPr/>
          </p:nvSpPr>
          <p:spPr>
            <a:xfrm>
              <a:off x="1299625" y="4390300"/>
              <a:ext cx="254400" cy="2544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accent2"/>
                </a:highlight>
              </a:endParaRPr>
            </a:p>
          </p:txBody>
        </p:sp>
      </p:grpSp>
      <p:sp>
        <p:nvSpPr>
          <p:cNvPr id="216" name="Google Shape;216;g17c03459789_0_14"/>
          <p:cNvSpPr/>
          <p:nvPr/>
        </p:nvSpPr>
        <p:spPr>
          <a:xfrm>
            <a:off x="762000" y="1819500"/>
            <a:ext cx="3219000" cy="3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minalTheme2022">
  <a:themeElements>
    <a:clrScheme name="Liminal">
      <a:dk1>
        <a:srgbClr val="000000"/>
      </a:dk1>
      <a:lt1>
        <a:srgbClr val="FFFFFF"/>
      </a:lt1>
      <a:dk2>
        <a:srgbClr val="0D303A"/>
      </a:dk2>
      <a:lt2>
        <a:srgbClr val="FEFFFF"/>
      </a:lt2>
      <a:accent1>
        <a:srgbClr val="9DCCC5"/>
      </a:accent1>
      <a:accent2>
        <a:srgbClr val="3A707F"/>
      </a:accent2>
      <a:accent3>
        <a:srgbClr val="FF9D7F"/>
      </a:accent3>
      <a:accent4>
        <a:srgbClr val="F75748"/>
      </a:accent4>
      <a:accent5>
        <a:srgbClr val="002E3A"/>
      </a:accent5>
      <a:accent6>
        <a:srgbClr val="FFD478"/>
      </a:accent6>
      <a:hlink>
        <a:srgbClr val="66CCBE"/>
      </a:hlink>
      <a:folHlink>
        <a:srgbClr val="002E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Macintosh PowerPoint</Application>
  <PresentationFormat>Widescreen</PresentationFormat>
  <Paragraphs>108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Montserrat ExtraLight</vt:lpstr>
      <vt:lpstr>Arial</vt:lpstr>
      <vt:lpstr>Montserrat</vt:lpstr>
      <vt:lpstr>Barlow</vt:lpstr>
      <vt:lpstr>Barlow Light</vt:lpstr>
      <vt:lpstr>LiminalTheme2022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 Neeley</dc:creator>
  <cp:lastModifiedBy>Guerrero-Bolano, Francisco J</cp:lastModifiedBy>
  <cp:revision>1</cp:revision>
  <dcterms:created xsi:type="dcterms:W3CDTF">2022-06-07T13:31:48Z</dcterms:created>
  <dcterms:modified xsi:type="dcterms:W3CDTF">2022-11-03T13:49:11Z</dcterms:modified>
</cp:coreProperties>
</file>